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79" r:id="rId3"/>
    <p:sldId id="280" r:id="rId4"/>
    <p:sldId id="281" r:id="rId5"/>
    <p:sldId id="258" r:id="rId6"/>
    <p:sldId id="282" r:id="rId7"/>
    <p:sldId id="259" r:id="rId8"/>
    <p:sldId id="260" r:id="rId9"/>
    <p:sldId id="283" r:id="rId10"/>
    <p:sldId id="261" r:id="rId11"/>
    <p:sldId id="262" r:id="rId12"/>
    <p:sldId id="263" r:id="rId13"/>
    <p:sldId id="264" r:id="rId14"/>
    <p:sldId id="265" r:id="rId15"/>
    <p:sldId id="266" r:id="rId16"/>
    <p:sldId id="267" r:id="rId17"/>
    <p:sldId id="268" r:id="rId18"/>
    <p:sldId id="269" r:id="rId19"/>
    <p:sldId id="329" r:id="rId20"/>
    <p:sldId id="330" r:id="rId21"/>
    <p:sldId id="331" r:id="rId22"/>
    <p:sldId id="332" r:id="rId23"/>
    <p:sldId id="333" r:id="rId24"/>
    <p:sldId id="326" r:id="rId25"/>
    <p:sldId id="327" r:id="rId26"/>
    <p:sldId id="328" r:id="rId27"/>
    <p:sldId id="357" r:id="rId28"/>
    <p:sldId id="339" r:id="rId29"/>
    <p:sldId id="356" r:id="rId30"/>
    <p:sldId id="371" r:id="rId31"/>
    <p:sldId id="342" r:id="rId32"/>
    <p:sldId id="358" r:id="rId33"/>
    <p:sldId id="341" r:id="rId34"/>
    <p:sldId id="359" r:id="rId35"/>
    <p:sldId id="360" r:id="rId36"/>
    <p:sldId id="361" r:id="rId37"/>
    <p:sldId id="362" r:id="rId38"/>
    <p:sldId id="363" r:id="rId39"/>
    <p:sldId id="364" r:id="rId40"/>
    <p:sldId id="365" r:id="rId41"/>
    <p:sldId id="366" r:id="rId42"/>
    <p:sldId id="367" r:id="rId43"/>
    <p:sldId id="368" r:id="rId44"/>
    <p:sldId id="369" r:id="rId45"/>
    <p:sldId id="370" r:id="rId46"/>
    <p:sldId id="350" r:id="rId47"/>
    <p:sldId id="343" r:id="rId48"/>
    <p:sldId id="344" r:id="rId49"/>
    <p:sldId id="345" r:id="rId50"/>
    <p:sldId id="346" r:id="rId51"/>
    <p:sldId id="347" r:id="rId52"/>
    <p:sldId id="348" r:id="rId53"/>
    <p:sldId id="349" r:id="rId5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286" autoAdjust="0"/>
    <p:restoredTop sz="94660"/>
  </p:normalViewPr>
  <p:slideViewPr>
    <p:cSldViewPr snapToGrid="0">
      <p:cViewPr>
        <p:scale>
          <a:sx n="66" d="100"/>
          <a:sy n="66" d="100"/>
        </p:scale>
        <p:origin x="544" y="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714B84-1C1D-4404-894B-E2654F4FB3D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B62713F-209D-4A43-AEA8-2E23275610F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A2E4729-8C1B-4A90-BFB5-EDA19FD5D94B}"/>
              </a:ext>
            </a:extLst>
          </p:cNvPr>
          <p:cNvSpPr>
            <a:spLocks noGrp="1"/>
          </p:cNvSpPr>
          <p:nvPr>
            <p:ph type="dt" sz="half" idx="10"/>
          </p:nvPr>
        </p:nvSpPr>
        <p:spPr/>
        <p:txBody>
          <a:bodyPr/>
          <a:lstStyle/>
          <a:p>
            <a:fld id="{A4AFC468-6464-4AED-AFFB-29289446A7B4}" type="datetimeFigureOut">
              <a:rPr lang="en-US" smtClean="0"/>
              <a:t>11/5/2021</a:t>
            </a:fld>
            <a:endParaRPr lang="en-US"/>
          </a:p>
        </p:txBody>
      </p:sp>
      <p:sp>
        <p:nvSpPr>
          <p:cNvPr id="5" name="Footer Placeholder 4">
            <a:extLst>
              <a:ext uri="{FF2B5EF4-FFF2-40B4-BE49-F238E27FC236}">
                <a16:creationId xmlns:a16="http://schemas.microsoft.com/office/drawing/2014/main" id="{90F47DBD-0E3C-499F-AD4E-D49CC34FAF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8703F9C-18C3-49E3-9BA1-559D682B98BE}"/>
              </a:ext>
            </a:extLst>
          </p:cNvPr>
          <p:cNvSpPr>
            <a:spLocks noGrp="1"/>
          </p:cNvSpPr>
          <p:nvPr>
            <p:ph type="sldNum" sz="quarter" idx="12"/>
          </p:nvPr>
        </p:nvSpPr>
        <p:spPr/>
        <p:txBody>
          <a:bodyPr/>
          <a:lstStyle/>
          <a:p>
            <a:fld id="{2AE39722-4C11-44CB-92B4-55D41302BBEE}" type="slidenum">
              <a:rPr lang="en-US" smtClean="0"/>
              <a:t>‹#›</a:t>
            </a:fld>
            <a:endParaRPr lang="en-US"/>
          </a:p>
        </p:txBody>
      </p:sp>
    </p:spTree>
    <p:extLst>
      <p:ext uri="{BB962C8B-B14F-4D97-AF65-F5344CB8AC3E}">
        <p14:creationId xmlns:p14="http://schemas.microsoft.com/office/powerpoint/2010/main" val="2114692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0B4BA6-EF8E-4B30-A98D-B2566B3C7FD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660DC90-D34B-48A5-B293-7079C23D269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20DFCD7-C559-49B1-A78F-A36FD180E64C}"/>
              </a:ext>
            </a:extLst>
          </p:cNvPr>
          <p:cNvSpPr>
            <a:spLocks noGrp="1"/>
          </p:cNvSpPr>
          <p:nvPr>
            <p:ph type="dt" sz="half" idx="10"/>
          </p:nvPr>
        </p:nvSpPr>
        <p:spPr/>
        <p:txBody>
          <a:bodyPr/>
          <a:lstStyle/>
          <a:p>
            <a:fld id="{A4AFC468-6464-4AED-AFFB-29289446A7B4}" type="datetimeFigureOut">
              <a:rPr lang="en-US" smtClean="0"/>
              <a:t>11/5/2021</a:t>
            </a:fld>
            <a:endParaRPr lang="en-US"/>
          </a:p>
        </p:txBody>
      </p:sp>
      <p:sp>
        <p:nvSpPr>
          <p:cNvPr id="5" name="Footer Placeholder 4">
            <a:extLst>
              <a:ext uri="{FF2B5EF4-FFF2-40B4-BE49-F238E27FC236}">
                <a16:creationId xmlns:a16="http://schemas.microsoft.com/office/drawing/2014/main" id="{F063EE1C-A5FD-494F-B474-4FA8E152EF8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4757EE6-3C9B-4A40-834D-A01BCF001A6B}"/>
              </a:ext>
            </a:extLst>
          </p:cNvPr>
          <p:cNvSpPr>
            <a:spLocks noGrp="1"/>
          </p:cNvSpPr>
          <p:nvPr>
            <p:ph type="sldNum" sz="quarter" idx="12"/>
          </p:nvPr>
        </p:nvSpPr>
        <p:spPr/>
        <p:txBody>
          <a:bodyPr/>
          <a:lstStyle/>
          <a:p>
            <a:fld id="{2AE39722-4C11-44CB-92B4-55D41302BBEE}" type="slidenum">
              <a:rPr lang="en-US" smtClean="0"/>
              <a:t>‹#›</a:t>
            </a:fld>
            <a:endParaRPr lang="en-US"/>
          </a:p>
        </p:txBody>
      </p:sp>
    </p:spTree>
    <p:extLst>
      <p:ext uri="{BB962C8B-B14F-4D97-AF65-F5344CB8AC3E}">
        <p14:creationId xmlns:p14="http://schemas.microsoft.com/office/powerpoint/2010/main" val="33143443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32D863F-A82C-4309-A898-AF197D4427D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38619D2-8CFD-4571-90A2-C6324A20152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6BD9B3-52FD-4A83-A3EB-8855AD803A15}"/>
              </a:ext>
            </a:extLst>
          </p:cNvPr>
          <p:cNvSpPr>
            <a:spLocks noGrp="1"/>
          </p:cNvSpPr>
          <p:nvPr>
            <p:ph type="dt" sz="half" idx="10"/>
          </p:nvPr>
        </p:nvSpPr>
        <p:spPr/>
        <p:txBody>
          <a:bodyPr/>
          <a:lstStyle/>
          <a:p>
            <a:fld id="{A4AFC468-6464-4AED-AFFB-29289446A7B4}" type="datetimeFigureOut">
              <a:rPr lang="en-US" smtClean="0"/>
              <a:t>11/5/2021</a:t>
            </a:fld>
            <a:endParaRPr lang="en-US"/>
          </a:p>
        </p:txBody>
      </p:sp>
      <p:sp>
        <p:nvSpPr>
          <p:cNvPr id="5" name="Footer Placeholder 4">
            <a:extLst>
              <a:ext uri="{FF2B5EF4-FFF2-40B4-BE49-F238E27FC236}">
                <a16:creationId xmlns:a16="http://schemas.microsoft.com/office/drawing/2014/main" id="{3A405F9E-BEAA-4BC4-B23B-5332C01D4AA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BB636F7-BADB-4487-AEBC-073BBE01C1A6}"/>
              </a:ext>
            </a:extLst>
          </p:cNvPr>
          <p:cNvSpPr>
            <a:spLocks noGrp="1"/>
          </p:cNvSpPr>
          <p:nvPr>
            <p:ph type="sldNum" sz="quarter" idx="12"/>
          </p:nvPr>
        </p:nvSpPr>
        <p:spPr/>
        <p:txBody>
          <a:bodyPr/>
          <a:lstStyle/>
          <a:p>
            <a:fld id="{2AE39722-4C11-44CB-92B4-55D41302BBEE}" type="slidenum">
              <a:rPr lang="en-US" smtClean="0"/>
              <a:t>‹#›</a:t>
            </a:fld>
            <a:endParaRPr lang="en-US"/>
          </a:p>
        </p:txBody>
      </p:sp>
    </p:spTree>
    <p:extLst>
      <p:ext uri="{BB962C8B-B14F-4D97-AF65-F5344CB8AC3E}">
        <p14:creationId xmlns:p14="http://schemas.microsoft.com/office/powerpoint/2010/main" val="33288743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45B84B-CCAD-481D-8C57-804C00B3709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791ABC9-C773-4163-B8B0-CAE76F64E50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92EA780-3164-4CBE-88B4-DE6E0A72A655}"/>
              </a:ext>
            </a:extLst>
          </p:cNvPr>
          <p:cNvSpPr>
            <a:spLocks noGrp="1"/>
          </p:cNvSpPr>
          <p:nvPr>
            <p:ph type="dt" sz="half" idx="10"/>
          </p:nvPr>
        </p:nvSpPr>
        <p:spPr/>
        <p:txBody>
          <a:bodyPr/>
          <a:lstStyle/>
          <a:p>
            <a:fld id="{A4AFC468-6464-4AED-AFFB-29289446A7B4}" type="datetimeFigureOut">
              <a:rPr lang="en-US" smtClean="0"/>
              <a:t>11/5/2021</a:t>
            </a:fld>
            <a:endParaRPr lang="en-US"/>
          </a:p>
        </p:txBody>
      </p:sp>
      <p:sp>
        <p:nvSpPr>
          <p:cNvPr id="5" name="Footer Placeholder 4">
            <a:extLst>
              <a:ext uri="{FF2B5EF4-FFF2-40B4-BE49-F238E27FC236}">
                <a16:creationId xmlns:a16="http://schemas.microsoft.com/office/drawing/2014/main" id="{133002D4-4659-4B94-A3A5-493B020A090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B04B206-076D-4BE8-BDA9-9E8DFB1603AC}"/>
              </a:ext>
            </a:extLst>
          </p:cNvPr>
          <p:cNvSpPr>
            <a:spLocks noGrp="1"/>
          </p:cNvSpPr>
          <p:nvPr>
            <p:ph type="sldNum" sz="quarter" idx="12"/>
          </p:nvPr>
        </p:nvSpPr>
        <p:spPr/>
        <p:txBody>
          <a:bodyPr/>
          <a:lstStyle/>
          <a:p>
            <a:fld id="{2AE39722-4C11-44CB-92B4-55D41302BBEE}" type="slidenum">
              <a:rPr lang="en-US" smtClean="0"/>
              <a:t>‹#›</a:t>
            </a:fld>
            <a:endParaRPr lang="en-US"/>
          </a:p>
        </p:txBody>
      </p:sp>
    </p:spTree>
    <p:extLst>
      <p:ext uri="{BB962C8B-B14F-4D97-AF65-F5344CB8AC3E}">
        <p14:creationId xmlns:p14="http://schemas.microsoft.com/office/powerpoint/2010/main" val="12148081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B12AB0-CDF4-4E60-A045-AEC9D797743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BDF0C02-7E41-46FD-BA2C-4532C13346F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F4EA0ED-B41A-4963-89DC-11F8B20D1C46}"/>
              </a:ext>
            </a:extLst>
          </p:cNvPr>
          <p:cNvSpPr>
            <a:spLocks noGrp="1"/>
          </p:cNvSpPr>
          <p:nvPr>
            <p:ph type="dt" sz="half" idx="10"/>
          </p:nvPr>
        </p:nvSpPr>
        <p:spPr/>
        <p:txBody>
          <a:bodyPr/>
          <a:lstStyle/>
          <a:p>
            <a:fld id="{A4AFC468-6464-4AED-AFFB-29289446A7B4}" type="datetimeFigureOut">
              <a:rPr lang="en-US" smtClean="0"/>
              <a:t>11/5/2021</a:t>
            </a:fld>
            <a:endParaRPr lang="en-US"/>
          </a:p>
        </p:txBody>
      </p:sp>
      <p:sp>
        <p:nvSpPr>
          <p:cNvPr id="5" name="Footer Placeholder 4">
            <a:extLst>
              <a:ext uri="{FF2B5EF4-FFF2-40B4-BE49-F238E27FC236}">
                <a16:creationId xmlns:a16="http://schemas.microsoft.com/office/drawing/2014/main" id="{FE5F09E1-384B-4D4E-9D17-8EA00E24167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6EE1B41-C59E-4B04-B21A-A4268A53995E}"/>
              </a:ext>
            </a:extLst>
          </p:cNvPr>
          <p:cNvSpPr>
            <a:spLocks noGrp="1"/>
          </p:cNvSpPr>
          <p:nvPr>
            <p:ph type="sldNum" sz="quarter" idx="12"/>
          </p:nvPr>
        </p:nvSpPr>
        <p:spPr/>
        <p:txBody>
          <a:bodyPr/>
          <a:lstStyle/>
          <a:p>
            <a:fld id="{2AE39722-4C11-44CB-92B4-55D41302BBEE}" type="slidenum">
              <a:rPr lang="en-US" smtClean="0"/>
              <a:t>‹#›</a:t>
            </a:fld>
            <a:endParaRPr lang="en-US"/>
          </a:p>
        </p:txBody>
      </p:sp>
    </p:spTree>
    <p:extLst>
      <p:ext uri="{BB962C8B-B14F-4D97-AF65-F5344CB8AC3E}">
        <p14:creationId xmlns:p14="http://schemas.microsoft.com/office/powerpoint/2010/main" val="22895950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88C44F-440D-4889-A618-A49A20EC2F6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520E932-8964-4F04-A81C-8420156A2C6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58BB2A7-EB07-4310-AB06-A5BCED1117F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3069785-45B3-4E0F-AA2D-F0750AA1D679}"/>
              </a:ext>
            </a:extLst>
          </p:cNvPr>
          <p:cNvSpPr>
            <a:spLocks noGrp="1"/>
          </p:cNvSpPr>
          <p:nvPr>
            <p:ph type="dt" sz="half" idx="10"/>
          </p:nvPr>
        </p:nvSpPr>
        <p:spPr/>
        <p:txBody>
          <a:bodyPr/>
          <a:lstStyle/>
          <a:p>
            <a:fld id="{A4AFC468-6464-4AED-AFFB-29289446A7B4}" type="datetimeFigureOut">
              <a:rPr lang="en-US" smtClean="0"/>
              <a:t>11/5/2021</a:t>
            </a:fld>
            <a:endParaRPr lang="en-US"/>
          </a:p>
        </p:txBody>
      </p:sp>
      <p:sp>
        <p:nvSpPr>
          <p:cNvPr id="6" name="Footer Placeholder 5">
            <a:extLst>
              <a:ext uri="{FF2B5EF4-FFF2-40B4-BE49-F238E27FC236}">
                <a16:creationId xmlns:a16="http://schemas.microsoft.com/office/drawing/2014/main" id="{DF34FD83-4DDA-410D-B8A0-26A959591B7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26B4617-BA15-44B3-9ADC-660833D1DDC1}"/>
              </a:ext>
            </a:extLst>
          </p:cNvPr>
          <p:cNvSpPr>
            <a:spLocks noGrp="1"/>
          </p:cNvSpPr>
          <p:nvPr>
            <p:ph type="sldNum" sz="quarter" idx="12"/>
          </p:nvPr>
        </p:nvSpPr>
        <p:spPr/>
        <p:txBody>
          <a:bodyPr/>
          <a:lstStyle/>
          <a:p>
            <a:fld id="{2AE39722-4C11-44CB-92B4-55D41302BBEE}" type="slidenum">
              <a:rPr lang="en-US" smtClean="0"/>
              <a:t>‹#›</a:t>
            </a:fld>
            <a:endParaRPr lang="en-US"/>
          </a:p>
        </p:txBody>
      </p:sp>
    </p:spTree>
    <p:extLst>
      <p:ext uri="{BB962C8B-B14F-4D97-AF65-F5344CB8AC3E}">
        <p14:creationId xmlns:p14="http://schemas.microsoft.com/office/powerpoint/2010/main" val="8330048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D5FB3-CC60-4EBC-9CB1-0C98E8E3ADC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709DD35-C77C-4EC1-94B5-7FFB0978D72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4AB294B-5F56-492A-999A-87BAAC468A4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11E31B1-0C08-44F1-B6D1-AE938EE74F0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EAA3D04-E81F-4A26-85A6-14C2399ED9D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7D4647C-4AA6-4EF6-8532-FB06FB836142}"/>
              </a:ext>
            </a:extLst>
          </p:cNvPr>
          <p:cNvSpPr>
            <a:spLocks noGrp="1"/>
          </p:cNvSpPr>
          <p:nvPr>
            <p:ph type="dt" sz="half" idx="10"/>
          </p:nvPr>
        </p:nvSpPr>
        <p:spPr/>
        <p:txBody>
          <a:bodyPr/>
          <a:lstStyle/>
          <a:p>
            <a:fld id="{A4AFC468-6464-4AED-AFFB-29289446A7B4}" type="datetimeFigureOut">
              <a:rPr lang="en-US" smtClean="0"/>
              <a:t>11/5/2021</a:t>
            </a:fld>
            <a:endParaRPr lang="en-US"/>
          </a:p>
        </p:txBody>
      </p:sp>
      <p:sp>
        <p:nvSpPr>
          <p:cNvPr id="8" name="Footer Placeholder 7">
            <a:extLst>
              <a:ext uri="{FF2B5EF4-FFF2-40B4-BE49-F238E27FC236}">
                <a16:creationId xmlns:a16="http://schemas.microsoft.com/office/drawing/2014/main" id="{2D59C95A-CCBD-487F-9759-F3E36DB82FE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F086994-01D5-43F5-BEB3-DB1D2048923A}"/>
              </a:ext>
            </a:extLst>
          </p:cNvPr>
          <p:cNvSpPr>
            <a:spLocks noGrp="1"/>
          </p:cNvSpPr>
          <p:nvPr>
            <p:ph type="sldNum" sz="quarter" idx="12"/>
          </p:nvPr>
        </p:nvSpPr>
        <p:spPr/>
        <p:txBody>
          <a:bodyPr/>
          <a:lstStyle/>
          <a:p>
            <a:fld id="{2AE39722-4C11-44CB-92B4-55D41302BBEE}" type="slidenum">
              <a:rPr lang="en-US" smtClean="0"/>
              <a:t>‹#›</a:t>
            </a:fld>
            <a:endParaRPr lang="en-US"/>
          </a:p>
        </p:txBody>
      </p:sp>
    </p:spTree>
    <p:extLst>
      <p:ext uri="{BB962C8B-B14F-4D97-AF65-F5344CB8AC3E}">
        <p14:creationId xmlns:p14="http://schemas.microsoft.com/office/powerpoint/2010/main" val="6685004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87790C-FAE7-4E1A-8E15-EDAB8334212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73921E9-0ACA-4AA9-8592-E3B83C000BF3}"/>
              </a:ext>
            </a:extLst>
          </p:cNvPr>
          <p:cNvSpPr>
            <a:spLocks noGrp="1"/>
          </p:cNvSpPr>
          <p:nvPr>
            <p:ph type="dt" sz="half" idx="10"/>
          </p:nvPr>
        </p:nvSpPr>
        <p:spPr/>
        <p:txBody>
          <a:bodyPr/>
          <a:lstStyle/>
          <a:p>
            <a:fld id="{A4AFC468-6464-4AED-AFFB-29289446A7B4}" type="datetimeFigureOut">
              <a:rPr lang="en-US" smtClean="0"/>
              <a:t>11/5/2021</a:t>
            </a:fld>
            <a:endParaRPr lang="en-US"/>
          </a:p>
        </p:txBody>
      </p:sp>
      <p:sp>
        <p:nvSpPr>
          <p:cNvPr id="4" name="Footer Placeholder 3">
            <a:extLst>
              <a:ext uri="{FF2B5EF4-FFF2-40B4-BE49-F238E27FC236}">
                <a16:creationId xmlns:a16="http://schemas.microsoft.com/office/drawing/2014/main" id="{5973653D-8CD3-4EB3-B9EF-7DE5A16ED25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59D04F2-9123-45EA-A8AC-70A6749720D1}"/>
              </a:ext>
            </a:extLst>
          </p:cNvPr>
          <p:cNvSpPr>
            <a:spLocks noGrp="1"/>
          </p:cNvSpPr>
          <p:nvPr>
            <p:ph type="sldNum" sz="quarter" idx="12"/>
          </p:nvPr>
        </p:nvSpPr>
        <p:spPr/>
        <p:txBody>
          <a:bodyPr/>
          <a:lstStyle/>
          <a:p>
            <a:fld id="{2AE39722-4C11-44CB-92B4-55D41302BBEE}" type="slidenum">
              <a:rPr lang="en-US" smtClean="0"/>
              <a:t>‹#›</a:t>
            </a:fld>
            <a:endParaRPr lang="en-US"/>
          </a:p>
        </p:txBody>
      </p:sp>
    </p:spTree>
    <p:extLst>
      <p:ext uri="{BB962C8B-B14F-4D97-AF65-F5344CB8AC3E}">
        <p14:creationId xmlns:p14="http://schemas.microsoft.com/office/powerpoint/2010/main" val="39548557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3DB5254-D7E7-42C1-92C0-9485F9385058}"/>
              </a:ext>
            </a:extLst>
          </p:cNvPr>
          <p:cNvSpPr>
            <a:spLocks noGrp="1"/>
          </p:cNvSpPr>
          <p:nvPr>
            <p:ph type="dt" sz="half" idx="10"/>
          </p:nvPr>
        </p:nvSpPr>
        <p:spPr/>
        <p:txBody>
          <a:bodyPr/>
          <a:lstStyle/>
          <a:p>
            <a:fld id="{A4AFC468-6464-4AED-AFFB-29289446A7B4}" type="datetimeFigureOut">
              <a:rPr lang="en-US" smtClean="0"/>
              <a:t>11/5/2021</a:t>
            </a:fld>
            <a:endParaRPr lang="en-US"/>
          </a:p>
        </p:txBody>
      </p:sp>
      <p:sp>
        <p:nvSpPr>
          <p:cNvPr id="3" name="Footer Placeholder 2">
            <a:extLst>
              <a:ext uri="{FF2B5EF4-FFF2-40B4-BE49-F238E27FC236}">
                <a16:creationId xmlns:a16="http://schemas.microsoft.com/office/drawing/2014/main" id="{677C1BE6-DCD4-40CA-80E1-D8173EAD412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9A4A254-F028-4C9E-AF2F-AFAF6B92B8A0}"/>
              </a:ext>
            </a:extLst>
          </p:cNvPr>
          <p:cNvSpPr>
            <a:spLocks noGrp="1"/>
          </p:cNvSpPr>
          <p:nvPr>
            <p:ph type="sldNum" sz="quarter" idx="12"/>
          </p:nvPr>
        </p:nvSpPr>
        <p:spPr/>
        <p:txBody>
          <a:bodyPr/>
          <a:lstStyle/>
          <a:p>
            <a:fld id="{2AE39722-4C11-44CB-92B4-55D41302BBEE}" type="slidenum">
              <a:rPr lang="en-US" smtClean="0"/>
              <a:t>‹#›</a:t>
            </a:fld>
            <a:endParaRPr lang="en-US"/>
          </a:p>
        </p:txBody>
      </p:sp>
    </p:spTree>
    <p:extLst>
      <p:ext uri="{BB962C8B-B14F-4D97-AF65-F5344CB8AC3E}">
        <p14:creationId xmlns:p14="http://schemas.microsoft.com/office/powerpoint/2010/main" val="37958153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9277B4-7CF4-46FD-8D46-BBD955606FB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4D96E89-1D02-40A9-B341-9719486037C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1A7B60C-7966-4E17-9A38-091CC66924B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89CC753-1F63-40EE-ACE4-38F9233AAC1D}"/>
              </a:ext>
            </a:extLst>
          </p:cNvPr>
          <p:cNvSpPr>
            <a:spLocks noGrp="1"/>
          </p:cNvSpPr>
          <p:nvPr>
            <p:ph type="dt" sz="half" idx="10"/>
          </p:nvPr>
        </p:nvSpPr>
        <p:spPr/>
        <p:txBody>
          <a:bodyPr/>
          <a:lstStyle/>
          <a:p>
            <a:fld id="{A4AFC468-6464-4AED-AFFB-29289446A7B4}" type="datetimeFigureOut">
              <a:rPr lang="en-US" smtClean="0"/>
              <a:t>11/5/2021</a:t>
            </a:fld>
            <a:endParaRPr lang="en-US"/>
          </a:p>
        </p:txBody>
      </p:sp>
      <p:sp>
        <p:nvSpPr>
          <p:cNvPr id="6" name="Footer Placeholder 5">
            <a:extLst>
              <a:ext uri="{FF2B5EF4-FFF2-40B4-BE49-F238E27FC236}">
                <a16:creationId xmlns:a16="http://schemas.microsoft.com/office/drawing/2014/main" id="{EA407568-BD0B-4F71-8794-DC4CD319215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04C248D-7702-4968-A209-50A38D554C83}"/>
              </a:ext>
            </a:extLst>
          </p:cNvPr>
          <p:cNvSpPr>
            <a:spLocks noGrp="1"/>
          </p:cNvSpPr>
          <p:nvPr>
            <p:ph type="sldNum" sz="quarter" idx="12"/>
          </p:nvPr>
        </p:nvSpPr>
        <p:spPr/>
        <p:txBody>
          <a:bodyPr/>
          <a:lstStyle/>
          <a:p>
            <a:fld id="{2AE39722-4C11-44CB-92B4-55D41302BBEE}" type="slidenum">
              <a:rPr lang="en-US" smtClean="0"/>
              <a:t>‹#›</a:t>
            </a:fld>
            <a:endParaRPr lang="en-US"/>
          </a:p>
        </p:txBody>
      </p:sp>
    </p:spTree>
    <p:extLst>
      <p:ext uri="{BB962C8B-B14F-4D97-AF65-F5344CB8AC3E}">
        <p14:creationId xmlns:p14="http://schemas.microsoft.com/office/powerpoint/2010/main" val="3090014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AF7C86-AC51-42DA-968C-1C53C01E101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8A3FC2F-DED2-42B2-93D2-442C426BAC5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B9A4416-E074-4647-A821-641E8DC5805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CEC8DAD-96B1-4059-9588-F5A22CD9D6BA}"/>
              </a:ext>
            </a:extLst>
          </p:cNvPr>
          <p:cNvSpPr>
            <a:spLocks noGrp="1"/>
          </p:cNvSpPr>
          <p:nvPr>
            <p:ph type="dt" sz="half" idx="10"/>
          </p:nvPr>
        </p:nvSpPr>
        <p:spPr/>
        <p:txBody>
          <a:bodyPr/>
          <a:lstStyle/>
          <a:p>
            <a:fld id="{A4AFC468-6464-4AED-AFFB-29289446A7B4}" type="datetimeFigureOut">
              <a:rPr lang="en-US" smtClean="0"/>
              <a:t>11/5/2021</a:t>
            </a:fld>
            <a:endParaRPr lang="en-US"/>
          </a:p>
        </p:txBody>
      </p:sp>
      <p:sp>
        <p:nvSpPr>
          <p:cNvPr id="6" name="Footer Placeholder 5">
            <a:extLst>
              <a:ext uri="{FF2B5EF4-FFF2-40B4-BE49-F238E27FC236}">
                <a16:creationId xmlns:a16="http://schemas.microsoft.com/office/drawing/2014/main" id="{FC4F95E7-E3C8-4B98-A8BE-F366CFF708F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CDB678E-000B-4D25-93C6-A5B214547FFC}"/>
              </a:ext>
            </a:extLst>
          </p:cNvPr>
          <p:cNvSpPr>
            <a:spLocks noGrp="1"/>
          </p:cNvSpPr>
          <p:nvPr>
            <p:ph type="sldNum" sz="quarter" idx="12"/>
          </p:nvPr>
        </p:nvSpPr>
        <p:spPr/>
        <p:txBody>
          <a:bodyPr/>
          <a:lstStyle/>
          <a:p>
            <a:fld id="{2AE39722-4C11-44CB-92B4-55D41302BBEE}" type="slidenum">
              <a:rPr lang="en-US" smtClean="0"/>
              <a:t>‹#›</a:t>
            </a:fld>
            <a:endParaRPr lang="en-US"/>
          </a:p>
        </p:txBody>
      </p:sp>
    </p:spTree>
    <p:extLst>
      <p:ext uri="{BB962C8B-B14F-4D97-AF65-F5344CB8AC3E}">
        <p14:creationId xmlns:p14="http://schemas.microsoft.com/office/powerpoint/2010/main" val="12050001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1D78DBF-752F-466E-A2C0-523A892A40E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C2700F3-51D4-4320-805C-B9041477243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4DAB0A9-A0C0-4693-B8EB-E4C27A2C8E0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4AFC468-6464-4AED-AFFB-29289446A7B4}" type="datetimeFigureOut">
              <a:rPr lang="en-US" smtClean="0"/>
              <a:t>11/5/2021</a:t>
            </a:fld>
            <a:endParaRPr lang="en-US"/>
          </a:p>
        </p:txBody>
      </p:sp>
      <p:sp>
        <p:nvSpPr>
          <p:cNvPr id="5" name="Footer Placeholder 4">
            <a:extLst>
              <a:ext uri="{FF2B5EF4-FFF2-40B4-BE49-F238E27FC236}">
                <a16:creationId xmlns:a16="http://schemas.microsoft.com/office/drawing/2014/main" id="{E615E303-D3CD-4E85-A986-BB5331B4290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7D80172-417E-43DC-8957-F2F7DFB4CC4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AE39722-4C11-44CB-92B4-55D41302BBEE}" type="slidenum">
              <a:rPr lang="en-US" smtClean="0"/>
              <a:t>‹#›</a:t>
            </a:fld>
            <a:endParaRPr lang="en-US"/>
          </a:p>
        </p:txBody>
      </p:sp>
    </p:spTree>
    <p:extLst>
      <p:ext uri="{BB962C8B-B14F-4D97-AF65-F5344CB8AC3E}">
        <p14:creationId xmlns:p14="http://schemas.microsoft.com/office/powerpoint/2010/main" val="39571277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hyperlink" Target="https://stackabuse.com/python-make-time-delay-sleep-for-code-execution" TargetMode="Externa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sz="7200" b="1" dirty="0">
                <a:latin typeface="Gabriola" panose="04040605051002020D02" pitchFamily="82" charset="0"/>
              </a:rPr>
              <a:t>Design Patterns </a:t>
            </a:r>
            <a:br>
              <a:rPr lang="en-US" sz="7200" b="1" dirty="0">
                <a:latin typeface="Gabriola" panose="04040605051002020D02" pitchFamily="82" charset="0"/>
              </a:rPr>
            </a:br>
            <a:r>
              <a:rPr lang="en-US" sz="7200" b="1" dirty="0">
                <a:latin typeface="Gabriola" panose="04040605051002020D02" pitchFamily="82" charset="0"/>
              </a:rPr>
              <a:t>Decorator and Prototype Patterns</a:t>
            </a:r>
            <a:endParaRPr lang="ar-SA" sz="7200" b="1" dirty="0">
              <a:latin typeface="Gabriola" panose="04040605051002020D02" pitchFamily="82" charset="0"/>
            </a:endParaRPr>
          </a:p>
        </p:txBody>
      </p:sp>
      <p:sp>
        <p:nvSpPr>
          <p:cNvPr id="3" name="Subtitle 2"/>
          <p:cNvSpPr>
            <a:spLocks noGrp="1"/>
          </p:cNvSpPr>
          <p:nvPr>
            <p:ph type="subTitle" idx="1"/>
          </p:nvPr>
        </p:nvSpPr>
        <p:spPr/>
        <p:txBody>
          <a:bodyPr/>
          <a:lstStyle/>
          <a:p>
            <a:r>
              <a:rPr lang="en-US" b="1" dirty="0">
                <a:solidFill>
                  <a:srgbClr val="C00000"/>
                </a:solidFill>
              </a:rPr>
              <a:t>Lecture 5</a:t>
            </a:r>
            <a:endParaRPr lang="ar-SA" b="1" dirty="0">
              <a:solidFill>
                <a:srgbClr val="C00000"/>
              </a:solidFill>
            </a:endParaRPr>
          </a:p>
        </p:txBody>
      </p:sp>
      <p:sp>
        <p:nvSpPr>
          <p:cNvPr id="4" name="TextBox 3"/>
          <p:cNvSpPr txBox="1"/>
          <p:nvPr/>
        </p:nvSpPr>
        <p:spPr>
          <a:xfrm>
            <a:off x="9199418" y="5957455"/>
            <a:ext cx="2937163" cy="523220"/>
          </a:xfrm>
          <a:prstGeom prst="rect">
            <a:avLst/>
          </a:prstGeom>
          <a:noFill/>
        </p:spPr>
        <p:txBody>
          <a:bodyPr wrap="square" rtlCol="1">
            <a:spAutoFit/>
          </a:bodyPr>
          <a:lstStyle/>
          <a:p>
            <a:r>
              <a:rPr lang="en-US" sz="2800" b="1" dirty="0">
                <a:solidFill>
                  <a:srgbClr val="C00000"/>
                </a:solidFill>
                <a:latin typeface="Gabriola" panose="04040605051002020D02" pitchFamily="82" charset="0"/>
              </a:rPr>
              <a:t>Teacher</a:t>
            </a:r>
            <a:r>
              <a:rPr lang="en-US" sz="2800" b="1" dirty="0">
                <a:latin typeface="Gabriola" panose="04040605051002020D02" pitchFamily="82" charset="0"/>
              </a:rPr>
              <a:t>: Baida’a Lala’a</a:t>
            </a:r>
            <a:endParaRPr lang="ar-SA" sz="2800" b="1" dirty="0">
              <a:latin typeface="Gabriola" panose="04040605051002020D02" pitchFamily="82" charset="0"/>
            </a:endParaRPr>
          </a:p>
        </p:txBody>
      </p:sp>
    </p:spTree>
    <p:extLst>
      <p:ext uri="{BB962C8B-B14F-4D97-AF65-F5344CB8AC3E}">
        <p14:creationId xmlns:p14="http://schemas.microsoft.com/office/powerpoint/2010/main" val="16922999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28171" t="10321" r="13264" b="11648"/>
          <a:stretch/>
        </p:blipFill>
        <p:spPr>
          <a:xfrm>
            <a:off x="2216727" y="195121"/>
            <a:ext cx="8894619" cy="6662879"/>
          </a:xfrm>
          <a:prstGeom prst="rect">
            <a:avLst/>
          </a:prstGeom>
        </p:spPr>
      </p:pic>
    </p:spTree>
    <p:extLst>
      <p:ext uri="{BB962C8B-B14F-4D97-AF65-F5344CB8AC3E}">
        <p14:creationId xmlns:p14="http://schemas.microsoft.com/office/powerpoint/2010/main" val="35867233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27320" t="12974" r="12412" b="10890"/>
          <a:stretch/>
        </p:blipFill>
        <p:spPr>
          <a:xfrm>
            <a:off x="1620982" y="97814"/>
            <a:ext cx="9518072" cy="6760186"/>
          </a:xfrm>
          <a:prstGeom prst="rect">
            <a:avLst/>
          </a:prstGeom>
        </p:spPr>
      </p:pic>
    </p:spTree>
    <p:extLst>
      <p:ext uri="{BB962C8B-B14F-4D97-AF65-F5344CB8AC3E}">
        <p14:creationId xmlns:p14="http://schemas.microsoft.com/office/powerpoint/2010/main" val="15106332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31473" t="23012" r="16138" b="43845"/>
          <a:stretch/>
        </p:blipFill>
        <p:spPr>
          <a:xfrm>
            <a:off x="1232662" y="1191490"/>
            <a:ext cx="10322029" cy="3671456"/>
          </a:xfrm>
          <a:prstGeom prst="rect">
            <a:avLst/>
          </a:prstGeom>
        </p:spPr>
      </p:pic>
    </p:spTree>
    <p:extLst>
      <p:ext uri="{BB962C8B-B14F-4D97-AF65-F5344CB8AC3E}">
        <p14:creationId xmlns:p14="http://schemas.microsoft.com/office/powerpoint/2010/main" val="23645099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34454" t="40814" r="12093" b="22065"/>
          <a:stretch/>
        </p:blipFill>
        <p:spPr>
          <a:xfrm>
            <a:off x="859969" y="928254"/>
            <a:ext cx="10680867" cy="4170219"/>
          </a:xfrm>
          <a:prstGeom prst="rect">
            <a:avLst/>
          </a:prstGeom>
        </p:spPr>
      </p:pic>
    </p:spTree>
    <p:extLst>
      <p:ext uri="{BB962C8B-B14F-4D97-AF65-F5344CB8AC3E}">
        <p14:creationId xmlns:p14="http://schemas.microsoft.com/office/powerpoint/2010/main" val="12737902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33496" t="11459" r="14861" b="44791"/>
          <a:stretch/>
        </p:blipFill>
        <p:spPr>
          <a:xfrm>
            <a:off x="621473" y="734290"/>
            <a:ext cx="10559146" cy="5029201"/>
          </a:xfrm>
          <a:prstGeom prst="rect">
            <a:avLst/>
          </a:prstGeom>
        </p:spPr>
      </p:pic>
    </p:spTree>
    <p:extLst>
      <p:ext uri="{BB962C8B-B14F-4D97-AF65-F5344CB8AC3E}">
        <p14:creationId xmlns:p14="http://schemas.microsoft.com/office/powerpoint/2010/main" val="5063757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33069" t="37405" r="15074" b="11079"/>
          <a:stretch/>
        </p:blipFill>
        <p:spPr>
          <a:xfrm>
            <a:off x="1096545" y="581890"/>
            <a:ext cx="9723854" cy="5430983"/>
          </a:xfrm>
          <a:prstGeom prst="rect">
            <a:avLst/>
          </a:prstGeom>
        </p:spPr>
      </p:pic>
    </p:spTree>
    <p:extLst>
      <p:ext uri="{BB962C8B-B14F-4D97-AF65-F5344CB8AC3E}">
        <p14:creationId xmlns:p14="http://schemas.microsoft.com/office/powerpoint/2010/main" val="9485851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28065" t="16761" r="12944" b="9564"/>
          <a:stretch/>
        </p:blipFill>
        <p:spPr>
          <a:xfrm>
            <a:off x="1579418" y="401780"/>
            <a:ext cx="8894618" cy="6245500"/>
          </a:xfrm>
          <a:prstGeom prst="rect">
            <a:avLst/>
          </a:prstGeom>
        </p:spPr>
      </p:pic>
    </p:spTree>
    <p:extLst>
      <p:ext uri="{BB962C8B-B14F-4D97-AF65-F5344CB8AC3E}">
        <p14:creationId xmlns:p14="http://schemas.microsoft.com/office/powerpoint/2010/main" val="38999116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26574" t="17519" r="15712" b="28504"/>
          <a:stretch/>
        </p:blipFill>
        <p:spPr>
          <a:xfrm>
            <a:off x="1314871" y="415635"/>
            <a:ext cx="10433784" cy="5486401"/>
          </a:xfrm>
          <a:prstGeom prst="rect">
            <a:avLst/>
          </a:prstGeom>
        </p:spPr>
      </p:pic>
    </p:spTree>
    <p:extLst>
      <p:ext uri="{BB962C8B-B14F-4D97-AF65-F5344CB8AC3E}">
        <p14:creationId xmlns:p14="http://schemas.microsoft.com/office/powerpoint/2010/main" val="5779563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32111" t="63542" r="27106" b="13541"/>
          <a:stretch/>
        </p:blipFill>
        <p:spPr>
          <a:xfrm>
            <a:off x="1057185" y="1995055"/>
            <a:ext cx="9735506" cy="3075708"/>
          </a:xfrm>
          <a:prstGeom prst="rect">
            <a:avLst/>
          </a:prstGeom>
        </p:spPr>
      </p:pic>
    </p:spTree>
    <p:extLst>
      <p:ext uri="{BB962C8B-B14F-4D97-AF65-F5344CB8AC3E}">
        <p14:creationId xmlns:p14="http://schemas.microsoft.com/office/powerpoint/2010/main" val="15613619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1D2BD475-F4F1-41EE-B996-626DD87C7C99}"/>
              </a:ext>
            </a:extLst>
          </p:cNvPr>
          <p:cNvSpPr>
            <a:spLocks noChangeArrowheads="1"/>
          </p:cNvSpPr>
          <p:nvPr/>
        </p:nvSpPr>
        <p:spPr bwMode="auto">
          <a:xfrm>
            <a:off x="1328287" y="1217266"/>
            <a:ext cx="8829040" cy="4815431"/>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31740" rIns="91440" bIns="45720" numCol="1" anchor="ctr" anchorCtr="0" compatLnSpc="1">
            <a:prstTxWarp prst="textNoShape">
              <a:avLst/>
            </a:prstTxWarp>
            <a:spAutoFit/>
          </a:bodyPr>
          <a:lstStyle/>
          <a:p>
            <a:pPr marL="0" marR="0" lvl="0" indent="0" algn="l" defTabSz="914400" rtl="0" eaLnBrk="0" fontAlgn="base" latinLnBrk="0" hangingPunct="0">
              <a:spcBef>
                <a:spcPct val="0"/>
              </a:spcBef>
              <a:spcAft>
                <a:spcPct val="0"/>
              </a:spcAft>
              <a:buClrTx/>
              <a:buSzTx/>
              <a:buFontTx/>
              <a:buNone/>
              <a:tabLst/>
            </a:pPr>
            <a:r>
              <a:rPr kumimoji="0" lang="en-US" altLang="en-US" sz="2400" b="1" i="0" u="none" strike="noStrike" cap="none" normalizeH="0" baseline="0" dirty="0">
                <a:ln>
                  <a:noFill/>
                </a:ln>
                <a:solidFill>
                  <a:srgbClr val="000088"/>
                </a:solidFill>
                <a:effectLst/>
                <a:latin typeface="Courier New" panose="02070309020205020404" pitchFamily="49" charset="0"/>
                <a:cs typeface="Courier New" panose="02070309020205020404" pitchFamily="49" charset="0"/>
              </a:rPr>
              <a:t>class</a:t>
            </a:r>
            <a:r>
              <a:rPr kumimoji="0" lang="en-US" altLang="en-US" sz="24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2400" b="1" i="0" u="none" strike="noStrike" cap="none" normalizeH="0" baseline="0" dirty="0" err="1">
                <a:ln>
                  <a:noFill/>
                </a:ln>
                <a:solidFill>
                  <a:srgbClr val="660066"/>
                </a:solidFill>
                <a:effectLst/>
                <a:latin typeface="Courier New" panose="02070309020205020404" pitchFamily="49" charset="0"/>
                <a:cs typeface="Courier New" panose="02070309020205020404" pitchFamily="49" charset="0"/>
              </a:rPr>
              <a:t>Abstract_Coffee</a:t>
            </a:r>
            <a:r>
              <a:rPr kumimoji="0" lang="en-US" altLang="en-US" sz="2400" b="1" i="0" u="none" strike="noStrike" cap="none" normalizeH="0" baseline="0" dirty="0">
                <a:ln>
                  <a:noFill/>
                </a:ln>
                <a:solidFill>
                  <a:srgbClr val="666600"/>
                </a:solidFill>
                <a:effectLst/>
                <a:latin typeface="Courier New" panose="02070309020205020404" pitchFamily="49" charset="0"/>
                <a:cs typeface="Courier New" panose="02070309020205020404" pitchFamily="49" charset="0"/>
              </a:rPr>
              <a:t>(</a:t>
            </a:r>
            <a:r>
              <a:rPr kumimoji="0" lang="en-US" altLang="en-US" sz="2400" b="1" i="0" u="none" strike="noStrike" cap="none" normalizeH="0" baseline="0" dirty="0">
                <a:ln>
                  <a:noFill/>
                </a:ln>
                <a:solidFill>
                  <a:srgbClr val="000088"/>
                </a:solidFill>
                <a:effectLst/>
                <a:latin typeface="Courier New" panose="02070309020205020404" pitchFamily="49" charset="0"/>
                <a:cs typeface="Courier New" panose="02070309020205020404" pitchFamily="49" charset="0"/>
              </a:rPr>
              <a:t>object</a:t>
            </a:r>
            <a:r>
              <a:rPr kumimoji="0" lang="en-US" altLang="en-US" sz="2400" b="1" i="0" u="none" strike="noStrike" cap="none" normalizeH="0" baseline="0" dirty="0">
                <a:ln>
                  <a:noFill/>
                </a:ln>
                <a:solidFill>
                  <a:srgbClr val="666600"/>
                </a:solidFill>
                <a:effectLst/>
                <a:latin typeface="Courier New" panose="02070309020205020404" pitchFamily="49" charset="0"/>
                <a:cs typeface="Courier New" panose="02070309020205020404" pitchFamily="49" charset="0"/>
              </a:rPr>
              <a:t>):</a:t>
            </a:r>
            <a:r>
              <a:rPr kumimoji="0" lang="en-US" altLang="en-US" sz="24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spcBef>
                <a:spcPct val="0"/>
              </a:spcBef>
              <a:spcAft>
                <a:spcPct val="0"/>
              </a:spcAft>
              <a:buClrTx/>
              <a:buSzTx/>
              <a:buFontTx/>
              <a:buNone/>
              <a:tabLst/>
            </a:pPr>
            <a:r>
              <a:rPr lang="en-US" altLang="en-US" sz="2400" b="1" dirty="0">
                <a:solidFill>
                  <a:srgbClr val="000000"/>
                </a:solidFill>
                <a:latin typeface="Courier New" panose="02070309020205020404" pitchFamily="49" charset="0"/>
                <a:cs typeface="Courier New" panose="02070309020205020404" pitchFamily="49" charset="0"/>
              </a:rPr>
              <a:t>	</a:t>
            </a:r>
            <a:r>
              <a:rPr kumimoji="0" lang="en-US" altLang="en-US" sz="2400" b="1" i="0" u="none" strike="noStrike" cap="none" normalizeH="0" baseline="0" dirty="0">
                <a:ln>
                  <a:noFill/>
                </a:ln>
                <a:solidFill>
                  <a:srgbClr val="000088"/>
                </a:solidFill>
                <a:effectLst/>
                <a:latin typeface="Courier New" panose="02070309020205020404" pitchFamily="49" charset="0"/>
                <a:cs typeface="Courier New" panose="02070309020205020404" pitchFamily="49" charset="0"/>
              </a:rPr>
              <a:t>def</a:t>
            </a:r>
            <a:r>
              <a:rPr kumimoji="0" lang="en-US" altLang="en-US" sz="24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2400" b="1"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get_cost</a:t>
            </a:r>
            <a:r>
              <a:rPr kumimoji="0" lang="en-US" altLang="en-US" sz="2400" b="1" i="0" u="none" strike="noStrike" cap="none" normalizeH="0" baseline="0" dirty="0">
                <a:ln>
                  <a:noFill/>
                </a:ln>
                <a:solidFill>
                  <a:srgbClr val="666600"/>
                </a:solidFill>
                <a:effectLst/>
                <a:latin typeface="Courier New" panose="02070309020205020404" pitchFamily="49" charset="0"/>
                <a:cs typeface="Courier New" panose="02070309020205020404" pitchFamily="49" charset="0"/>
              </a:rPr>
              <a:t>(</a:t>
            </a:r>
            <a:r>
              <a:rPr kumimoji="0" lang="en-US" altLang="en-US" sz="2400" b="1" i="0" u="none" strike="noStrike" cap="none" normalizeH="0" baseline="0" dirty="0">
                <a:ln>
                  <a:noFill/>
                </a:ln>
                <a:solidFill>
                  <a:srgbClr val="000088"/>
                </a:solidFill>
                <a:effectLst/>
                <a:latin typeface="Courier New" panose="02070309020205020404" pitchFamily="49" charset="0"/>
                <a:cs typeface="Courier New" panose="02070309020205020404" pitchFamily="49" charset="0"/>
              </a:rPr>
              <a:t>self</a:t>
            </a:r>
            <a:r>
              <a:rPr kumimoji="0" lang="en-US" altLang="en-US" sz="2400" b="1" i="0" u="none" strike="noStrike" cap="none" normalizeH="0" baseline="0" dirty="0">
                <a:ln>
                  <a:noFill/>
                </a:ln>
                <a:solidFill>
                  <a:srgbClr val="666600"/>
                </a:solidFill>
                <a:effectLst/>
                <a:latin typeface="Courier New" panose="02070309020205020404" pitchFamily="49" charset="0"/>
                <a:cs typeface="Courier New" panose="02070309020205020404" pitchFamily="49" charset="0"/>
              </a:rPr>
              <a:t>):</a:t>
            </a:r>
            <a:r>
              <a:rPr kumimoji="0" lang="en-US" altLang="en-US" sz="24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spcBef>
                <a:spcPct val="0"/>
              </a:spcBef>
              <a:spcAft>
                <a:spcPct val="0"/>
              </a:spcAft>
              <a:buClrTx/>
              <a:buSzTx/>
              <a:buFontTx/>
              <a:buNone/>
              <a:tabLst/>
            </a:pPr>
            <a:r>
              <a:rPr lang="en-US" altLang="en-US" sz="2400" b="1" dirty="0">
                <a:solidFill>
                  <a:srgbClr val="000000"/>
                </a:solidFill>
                <a:latin typeface="Courier New" panose="02070309020205020404" pitchFamily="49" charset="0"/>
                <a:cs typeface="Courier New" panose="02070309020205020404" pitchFamily="49" charset="0"/>
              </a:rPr>
              <a:t>		</a:t>
            </a:r>
            <a:r>
              <a:rPr kumimoji="0" lang="en-US" altLang="en-US" sz="2400" b="1" i="0" u="none" strike="noStrike" cap="none" normalizeH="0" baseline="0" dirty="0">
                <a:ln>
                  <a:noFill/>
                </a:ln>
                <a:solidFill>
                  <a:srgbClr val="000088"/>
                </a:solidFill>
                <a:effectLst/>
                <a:latin typeface="Courier New" panose="02070309020205020404" pitchFamily="49" charset="0"/>
                <a:cs typeface="Courier New" panose="02070309020205020404" pitchFamily="49" charset="0"/>
              </a:rPr>
              <a:t>pass</a:t>
            </a:r>
            <a:r>
              <a:rPr kumimoji="0" lang="en-US" altLang="en-US" sz="24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spcBef>
                <a:spcPct val="0"/>
              </a:spcBef>
              <a:spcAft>
                <a:spcPct val="0"/>
              </a:spcAft>
              <a:buClrTx/>
              <a:buSzTx/>
              <a:buFontTx/>
              <a:buNone/>
              <a:tabLst/>
            </a:pPr>
            <a:r>
              <a:rPr lang="en-US" altLang="en-US" sz="2400" b="1" dirty="0">
                <a:solidFill>
                  <a:srgbClr val="000000"/>
                </a:solidFill>
                <a:latin typeface="Courier New" panose="02070309020205020404" pitchFamily="49" charset="0"/>
                <a:cs typeface="Courier New" panose="02070309020205020404" pitchFamily="49" charset="0"/>
              </a:rPr>
              <a:t>	</a:t>
            </a:r>
            <a:r>
              <a:rPr kumimoji="0" lang="en-US" altLang="en-US" sz="2400" b="1" i="0" u="none" strike="noStrike" cap="none" normalizeH="0" baseline="0" dirty="0">
                <a:ln>
                  <a:noFill/>
                </a:ln>
                <a:solidFill>
                  <a:srgbClr val="000088"/>
                </a:solidFill>
                <a:effectLst/>
                <a:latin typeface="Courier New" panose="02070309020205020404" pitchFamily="49" charset="0"/>
                <a:cs typeface="Courier New" panose="02070309020205020404" pitchFamily="49" charset="0"/>
              </a:rPr>
              <a:t>def</a:t>
            </a:r>
            <a:r>
              <a:rPr kumimoji="0" lang="en-US" altLang="en-US" sz="24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2400" b="1"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get_ingredients</a:t>
            </a:r>
            <a:r>
              <a:rPr kumimoji="0" lang="en-US" altLang="en-US" sz="2400" b="1" i="0" u="none" strike="noStrike" cap="none" normalizeH="0" baseline="0" dirty="0">
                <a:ln>
                  <a:noFill/>
                </a:ln>
                <a:solidFill>
                  <a:srgbClr val="666600"/>
                </a:solidFill>
                <a:effectLst/>
                <a:latin typeface="Courier New" panose="02070309020205020404" pitchFamily="49" charset="0"/>
                <a:cs typeface="Courier New" panose="02070309020205020404" pitchFamily="49" charset="0"/>
              </a:rPr>
              <a:t>(</a:t>
            </a:r>
            <a:r>
              <a:rPr kumimoji="0" lang="en-US" altLang="en-US" sz="2400" b="1" i="0" u="none" strike="noStrike" cap="none" normalizeH="0" baseline="0" dirty="0">
                <a:ln>
                  <a:noFill/>
                </a:ln>
                <a:solidFill>
                  <a:srgbClr val="000088"/>
                </a:solidFill>
                <a:effectLst/>
                <a:latin typeface="Courier New" panose="02070309020205020404" pitchFamily="49" charset="0"/>
                <a:cs typeface="Courier New" panose="02070309020205020404" pitchFamily="49" charset="0"/>
              </a:rPr>
              <a:t>self</a:t>
            </a:r>
            <a:r>
              <a:rPr kumimoji="0" lang="en-US" altLang="en-US" sz="2400" b="1" i="0" u="none" strike="noStrike" cap="none" normalizeH="0" baseline="0" dirty="0">
                <a:ln>
                  <a:noFill/>
                </a:ln>
                <a:solidFill>
                  <a:srgbClr val="666600"/>
                </a:solidFill>
                <a:effectLst/>
                <a:latin typeface="Courier New" panose="02070309020205020404" pitchFamily="49" charset="0"/>
                <a:cs typeface="Courier New" panose="02070309020205020404" pitchFamily="49" charset="0"/>
              </a:rPr>
              <a:t>):</a:t>
            </a:r>
            <a:r>
              <a:rPr kumimoji="0" lang="en-US" altLang="en-US" sz="24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2400" b="1" i="0" u="none" strike="noStrike" cap="none" normalizeH="0" baseline="0" dirty="0">
                <a:ln>
                  <a:noFill/>
                </a:ln>
                <a:solidFill>
                  <a:srgbClr val="000088"/>
                </a:solidFill>
                <a:effectLst/>
                <a:latin typeface="Courier New" panose="02070309020205020404" pitchFamily="49" charset="0"/>
                <a:cs typeface="Courier New" panose="02070309020205020404" pitchFamily="49" charset="0"/>
              </a:rPr>
              <a:t>pass</a:t>
            </a:r>
            <a:r>
              <a:rPr kumimoji="0" lang="en-US" altLang="en-US" sz="24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spcBef>
                <a:spcPct val="0"/>
              </a:spcBef>
              <a:spcAft>
                <a:spcPct val="0"/>
              </a:spcAft>
              <a:buClrTx/>
              <a:buSzTx/>
              <a:buFontTx/>
              <a:buNone/>
              <a:tabLst/>
            </a:pPr>
            <a:r>
              <a:rPr lang="en-US" altLang="en-US" sz="2400" b="1" dirty="0">
                <a:solidFill>
                  <a:srgbClr val="000000"/>
                </a:solidFill>
                <a:latin typeface="Courier New" panose="02070309020205020404" pitchFamily="49" charset="0"/>
                <a:cs typeface="Courier New" panose="02070309020205020404" pitchFamily="49" charset="0"/>
              </a:rPr>
              <a:t>	</a:t>
            </a:r>
            <a:r>
              <a:rPr kumimoji="0" lang="en-US" altLang="en-US" sz="2400" b="1" i="0" u="none" strike="noStrike" cap="none" normalizeH="0" baseline="0" dirty="0">
                <a:ln>
                  <a:noFill/>
                </a:ln>
                <a:solidFill>
                  <a:srgbClr val="000088"/>
                </a:solidFill>
                <a:effectLst/>
                <a:latin typeface="Courier New" panose="02070309020205020404" pitchFamily="49" charset="0"/>
                <a:cs typeface="Courier New" panose="02070309020205020404" pitchFamily="49" charset="0"/>
              </a:rPr>
              <a:t>def</a:t>
            </a:r>
            <a:r>
              <a:rPr kumimoji="0" lang="en-US" altLang="en-US" sz="24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2400" b="1"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get_tax</a:t>
            </a:r>
            <a:r>
              <a:rPr kumimoji="0" lang="en-US" altLang="en-US" sz="2400" b="1" i="0" u="none" strike="noStrike" cap="none" normalizeH="0" baseline="0" dirty="0">
                <a:ln>
                  <a:noFill/>
                </a:ln>
                <a:solidFill>
                  <a:srgbClr val="666600"/>
                </a:solidFill>
                <a:effectLst/>
                <a:latin typeface="Courier New" panose="02070309020205020404" pitchFamily="49" charset="0"/>
                <a:cs typeface="Courier New" panose="02070309020205020404" pitchFamily="49" charset="0"/>
              </a:rPr>
              <a:t>(</a:t>
            </a:r>
            <a:r>
              <a:rPr kumimoji="0" lang="en-US" altLang="en-US" sz="2400" b="1" i="0" u="none" strike="noStrike" cap="none" normalizeH="0" baseline="0" dirty="0">
                <a:ln>
                  <a:noFill/>
                </a:ln>
                <a:solidFill>
                  <a:srgbClr val="000088"/>
                </a:solidFill>
                <a:effectLst/>
                <a:latin typeface="Courier New" panose="02070309020205020404" pitchFamily="49" charset="0"/>
                <a:cs typeface="Courier New" panose="02070309020205020404" pitchFamily="49" charset="0"/>
              </a:rPr>
              <a:t>self</a:t>
            </a:r>
            <a:r>
              <a:rPr kumimoji="0" lang="en-US" altLang="en-US" sz="2400" b="1" i="0" u="none" strike="noStrike" cap="none" normalizeH="0" baseline="0" dirty="0">
                <a:ln>
                  <a:noFill/>
                </a:ln>
                <a:solidFill>
                  <a:srgbClr val="666600"/>
                </a:solidFill>
                <a:effectLst/>
                <a:latin typeface="Courier New" panose="02070309020205020404" pitchFamily="49" charset="0"/>
                <a:cs typeface="Courier New" panose="02070309020205020404" pitchFamily="49" charset="0"/>
              </a:rPr>
              <a:t>):</a:t>
            </a:r>
          </a:p>
          <a:p>
            <a:pPr marL="0" marR="0" lvl="0" indent="0" algn="l" defTabSz="914400" rtl="0" eaLnBrk="0" fontAlgn="base" latinLnBrk="0" hangingPunct="0">
              <a:spcBef>
                <a:spcPct val="0"/>
              </a:spcBef>
              <a:spcAft>
                <a:spcPct val="0"/>
              </a:spcAft>
              <a:buClrTx/>
              <a:buSzTx/>
              <a:buFontTx/>
              <a:buNone/>
              <a:tabLst/>
            </a:pPr>
            <a:r>
              <a:rPr lang="en-US" altLang="en-US" sz="2400" b="1" dirty="0">
                <a:solidFill>
                  <a:srgbClr val="666600"/>
                </a:solidFill>
                <a:latin typeface="Courier New" panose="02070309020205020404" pitchFamily="49" charset="0"/>
                <a:cs typeface="Courier New" panose="02070309020205020404" pitchFamily="49" charset="0"/>
              </a:rPr>
              <a:t>	</a:t>
            </a:r>
            <a:r>
              <a:rPr kumimoji="0" lang="en-US" altLang="en-US" sz="24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2400" b="1" i="0" u="none" strike="noStrike" cap="none" normalizeH="0" baseline="0" dirty="0">
                <a:ln>
                  <a:noFill/>
                </a:ln>
                <a:solidFill>
                  <a:srgbClr val="000088"/>
                </a:solidFill>
                <a:effectLst/>
                <a:latin typeface="Courier New" panose="02070309020205020404" pitchFamily="49" charset="0"/>
                <a:cs typeface="Courier New" panose="02070309020205020404" pitchFamily="49" charset="0"/>
              </a:rPr>
              <a:t>return</a:t>
            </a:r>
            <a:r>
              <a:rPr kumimoji="0" lang="en-US" altLang="en-US" sz="24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2400" b="1" i="0" u="none" strike="noStrike" cap="none" normalizeH="0" baseline="0" dirty="0">
                <a:ln>
                  <a:noFill/>
                </a:ln>
                <a:solidFill>
                  <a:srgbClr val="006666"/>
                </a:solidFill>
                <a:effectLst/>
                <a:latin typeface="Courier New" panose="02070309020205020404" pitchFamily="49" charset="0"/>
                <a:cs typeface="Courier New" panose="02070309020205020404" pitchFamily="49" charset="0"/>
              </a:rPr>
              <a:t>0.1</a:t>
            </a:r>
            <a:r>
              <a:rPr kumimoji="0" lang="en-US" altLang="en-US" sz="2400" b="1" i="0" u="none" strike="noStrike" cap="none" normalizeH="0" baseline="0" dirty="0">
                <a:ln>
                  <a:noFill/>
                </a:ln>
                <a:solidFill>
                  <a:srgbClr val="666600"/>
                </a:solidFill>
                <a:effectLst/>
                <a:latin typeface="Courier New" panose="02070309020205020404" pitchFamily="49" charset="0"/>
                <a:cs typeface="Courier New" panose="02070309020205020404" pitchFamily="49" charset="0"/>
              </a:rPr>
              <a:t>*</a:t>
            </a:r>
            <a:r>
              <a:rPr kumimoji="0" lang="en-US" altLang="en-US" sz="2400" b="1" i="0" u="none" strike="noStrike" cap="none" normalizeH="0" baseline="0" dirty="0" err="1">
                <a:ln>
                  <a:noFill/>
                </a:ln>
                <a:solidFill>
                  <a:srgbClr val="000088"/>
                </a:solidFill>
                <a:effectLst/>
                <a:latin typeface="Courier New" panose="02070309020205020404" pitchFamily="49" charset="0"/>
                <a:cs typeface="Courier New" panose="02070309020205020404" pitchFamily="49" charset="0"/>
              </a:rPr>
              <a:t>self</a:t>
            </a:r>
            <a:r>
              <a:rPr kumimoji="0" lang="en-US" altLang="en-US" sz="2400" b="1" i="0" u="none" strike="noStrike" cap="none" normalizeH="0" baseline="0" dirty="0" err="1">
                <a:ln>
                  <a:noFill/>
                </a:ln>
                <a:solidFill>
                  <a:srgbClr val="666600"/>
                </a:solidFill>
                <a:effectLst/>
                <a:latin typeface="Courier New" panose="02070309020205020404" pitchFamily="49" charset="0"/>
                <a:cs typeface="Courier New" panose="02070309020205020404" pitchFamily="49" charset="0"/>
              </a:rPr>
              <a:t>.</a:t>
            </a:r>
            <a:r>
              <a:rPr kumimoji="0" lang="en-US" altLang="en-US" sz="2400" b="1"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get_cost</a:t>
            </a:r>
            <a:r>
              <a:rPr kumimoji="0" lang="en-US" altLang="en-US" sz="2400" b="1" i="0" u="none" strike="noStrike" cap="none" normalizeH="0" baseline="0" dirty="0">
                <a:ln>
                  <a:noFill/>
                </a:ln>
                <a:solidFill>
                  <a:srgbClr val="666600"/>
                </a:solidFill>
                <a:effectLst/>
                <a:latin typeface="Courier New" panose="02070309020205020404" pitchFamily="49" charset="0"/>
                <a:cs typeface="Courier New" panose="02070309020205020404" pitchFamily="49" charset="0"/>
              </a:rPr>
              <a:t>()</a:t>
            </a:r>
            <a:r>
              <a:rPr kumimoji="0" lang="en-US" altLang="en-US" sz="24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spcBef>
                <a:spcPct val="0"/>
              </a:spcBef>
              <a:spcAft>
                <a:spcPct val="0"/>
              </a:spcAft>
              <a:buClrTx/>
              <a:buSzTx/>
              <a:buFontTx/>
              <a:buNone/>
              <a:tabLst/>
            </a:pPr>
            <a:endParaRPr kumimoji="0" lang="en-US" altLang="en-US" sz="24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spcBef>
                <a:spcPct val="0"/>
              </a:spcBef>
              <a:spcAft>
                <a:spcPct val="0"/>
              </a:spcAft>
              <a:buClrTx/>
              <a:buSzTx/>
              <a:buFontTx/>
              <a:buNone/>
              <a:tabLst/>
            </a:pPr>
            <a:r>
              <a:rPr kumimoji="0" lang="en-US" altLang="en-US" sz="2400" b="1" i="0" u="none" strike="noStrike" cap="none" normalizeH="0" baseline="0" dirty="0">
                <a:ln>
                  <a:noFill/>
                </a:ln>
                <a:solidFill>
                  <a:srgbClr val="000088"/>
                </a:solidFill>
                <a:effectLst/>
                <a:latin typeface="Courier New" panose="02070309020205020404" pitchFamily="49" charset="0"/>
                <a:cs typeface="Courier New" panose="02070309020205020404" pitchFamily="49" charset="0"/>
              </a:rPr>
              <a:t>class</a:t>
            </a:r>
            <a:r>
              <a:rPr kumimoji="0" lang="en-US" altLang="en-US" sz="24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2400" b="1" i="0" u="none" strike="noStrike" cap="none" normalizeH="0" baseline="0" dirty="0" err="1">
                <a:ln>
                  <a:noFill/>
                </a:ln>
                <a:solidFill>
                  <a:srgbClr val="660066"/>
                </a:solidFill>
                <a:effectLst/>
                <a:latin typeface="Courier New" panose="02070309020205020404" pitchFamily="49" charset="0"/>
                <a:cs typeface="Courier New" panose="02070309020205020404" pitchFamily="49" charset="0"/>
              </a:rPr>
              <a:t>Concrete_Coffee</a:t>
            </a:r>
            <a:r>
              <a:rPr kumimoji="0" lang="en-US" altLang="en-US" sz="2400" b="1" i="0" u="none" strike="noStrike" cap="none" normalizeH="0" baseline="0" dirty="0">
                <a:ln>
                  <a:noFill/>
                </a:ln>
                <a:solidFill>
                  <a:srgbClr val="666600"/>
                </a:solidFill>
                <a:effectLst/>
                <a:latin typeface="Courier New" panose="02070309020205020404" pitchFamily="49" charset="0"/>
                <a:cs typeface="Courier New" panose="02070309020205020404" pitchFamily="49" charset="0"/>
              </a:rPr>
              <a:t>(</a:t>
            </a:r>
            <a:r>
              <a:rPr kumimoji="0" lang="en-US" altLang="en-US" sz="2400" b="1" i="0" u="none" strike="noStrike" cap="none" normalizeH="0" baseline="0" dirty="0" err="1">
                <a:ln>
                  <a:noFill/>
                </a:ln>
                <a:solidFill>
                  <a:srgbClr val="660066"/>
                </a:solidFill>
                <a:effectLst/>
                <a:latin typeface="Courier New" panose="02070309020205020404" pitchFamily="49" charset="0"/>
                <a:cs typeface="Courier New" panose="02070309020205020404" pitchFamily="49" charset="0"/>
              </a:rPr>
              <a:t>Abstract_Coffee</a:t>
            </a:r>
            <a:r>
              <a:rPr kumimoji="0" lang="en-US" altLang="en-US" sz="2400" b="1" i="0" u="none" strike="noStrike" cap="none" normalizeH="0" baseline="0" dirty="0">
                <a:ln>
                  <a:noFill/>
                </a:ln>
                <a:solidFill>
                  <a:srgbClr val="666600"/>
                </a:solidFill>
                <a:effectLst/>
                <a:latin typeface="Courier New" panose="02070309020205020404" pitchFamily="49" charset="0"/>
                <a:cs typeface="Courier New" panose="02070309020205020404" pitchFamily="49" charset="0"/>
              </a:rPr>
              <a:t>):</a:t>
            </a:r>
            <a:r>
              <a:rPr kumimoji="0" lang="en-US" altLang="en-US" sz="24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spcBef>
                <a:spcPct val="0"/>
              </a:spcBef>
              <a:spcAft>
                <a:spcPct val="0"/>
              </a:spcAft>
              <a:buClrTx/>
              <a:buSzTx/>
              <a:buFontTx/>
              <a:buNone/>
              <a:tabLst/>
            </a:pPr>
            <a:r>
              <a:rPr lang="en-US" altLang="en-US" sz="2400" b="1" dirty="0">
                <a:solidFill>
                  <a:srgbClr val="000000"/>
                </a:solidFill>
                <a:latin typeface="Courier New" panose="02070309020205020404" pitchFamily="49" charset="0"/>
                <a:cs typeface="Courier New" panose="02070309020205020404" pitchFamily="49" charset="0"/>
              </a:rPr>
              <a:t>	</a:t>
            </a:r>
            <a:r>
              <a:rPr kumimoji="0" lang="en-US" altLang="en-US" sz="2400" b="1" i="0" u="none" strike="noStrike" cap="none" normalizeH="0" baseline="0" dirty="0">
                <a:ln>
                  <a:noFill/>
                </a:ln>
                <a:solidFill>
                  <a:srgbClr val="000088"/>
                </a:solidFill>
                <a:effectLst/>
                <a:latin typeface="Courier New" panose="02070309020205020404" pitchFamily="49" charset="0"/>
                <a:cs typeface="Courier New" panose="02070309020205020404" pitchFamily="49" charset="0"/>
              </a:rPr>
              <a:t>def</a:t>
            </a:r>
            <a:r>
              <a:rPr kumimoji="0" lang="en-US" altLang="en-US" sz="24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2400" b="1"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get_cost</a:t>
            </a:r>
            <a:r>
              <a:rPr kumimoji="0" lang="en-US" altLang="en-US" sz="2400" b="1" i="0" u="none" strike="noStrike" cap="none" normalizeH="0" baseline="0" dirty="0">
                <a:ln>
                  <a:noFill/>
                </a:ln>
                <a:solidFill>
                  <a:srgbClr val="666600"/>
                </a:solidFill>
                <a:effectLst/>
                <a:latin typeface="Courier New" panose="02070309020205020404" pitchFamily="49" charset="0"/>
                <a:cs typeface="Courier New" panose="02070309020205020404" pitchFamily="49" charset="0"/>
              </a:rPr>
              <a:t>(</a:t>
            </a:r>
            <a:r>
              <a:rPr kumimoji="0" lang="en-US" altLang="en-US" sz="2400" b="1" i="0" u="none" strike="noStrike" cap="none" normalizeH="0" baseline="0" dirty="0">
                <a:ln>
                  <a:noFill/>
                </a:ln>
                <a:solidFill>
                  <a:srgbClr val="000088"/>
                </a:solidFill>
                <a:effectLst/>
                <a:latin typeface="Courier New" panose="02070309020205020404" pitchFamily="49" charset="0"/>
                <a:cs typeface="Courier New" panose="02070309020205020404" pitchFamily="49" charset="0"/>
              </a:rPr>
              <a:t>self</a:t>
            </a:r>
            <a:r>
              <a:rPr kumimoji="0" lang="en-US" altLang="en-US" sz="2400" b="1" i="0" u="none" strike="noStrike" cap="none" normalizeH="0" baseline="0" dirty="0">
                <a:ln>
                  <a:noFill/>
                </a:ln>
                <a:solidFill>
                  <a:srgbClr val="666600"/>
                </a:solidFill>
                <a:effectLst/>
                <a:latin typeface="Courier New" panose="02070309020205020404" pitchFamily="49" charset="0"/>
                <a:cs typeface="Courier New" panose="02070309020205020404" pitchFamily="49" charset="0"/>
              </a:rPr>
              <a:t>):</a:t>
            </a:r>
          </a:p>
          <a:p>
            <a:pPr marL="0" marR="0" lvl="0" indent="0" algn="l" defTabSz="914400" rtl="0" eaLnBrk="0" fontAlgn="base" latinLnBrk="0" hangingPunct="0">
              <a:spcBef>
                <a:spcPct val="0"/>
              </a:spcBef>
              <a:spcAft>
                <a:spcPct val="0"/>
              </a:spcAft>
              <a:buClrTx/>
              <a:buSzTx/>
              <a:buFontTx/>
              <a:buNone/>
              <a:tabLst/>
            </a:pPr>
            <a:r>
              <a:rPr lang="en-US" altLang="en-US" sz="2400" b="1" dirty="0">
                <a:solidFill>
                  <a:srgbClr val="666600"/>
                </a:solidFill>
                <a:latin typeface="Courier New" panose="02070309020205020404" pitchFamily="49" charset="0"/>
                <a:cs typeface="Courier New" panose="02070309020205020404" pitchFamily="49" charset="0"/>
              </a:rPr>
              <a:t>	</a:t>
            </a:r>
            <a:r>
              <a:rPr lang="en-US" altLang="en-US" sz="2400" b="1" dirty="0">
                <a:solidFill>
                  <a:srgbClr val="000000"/>
                </a:solidFill>
                <a:latin typeface="Courier New" panose="02070309020205020404" pitchFamily="49" charset="0"/>
                <a:cs typeface="Courier New" panose="02070309020205020404" pitchFamily="49" charset="0"/>
              </a:rPr>
              <a:t>	</a:t>
            </a:r>
            <a:r>
              <a:rPr kumimoji="0" lang="en-US" altLang="en-US" sz="2400" b="1" i="0" u="none" strike="noStrike" cap="none" normalizeH="0" baseline="0" dirty="0">
                <a:ln>
                  <a:noFill/>
                </a:ln>
                <a:solidFill>
                  <a:srgbClr val="000088"/>
                </a:solidFill>
                <a:effectLst/>
                <a:latin typeface="Courier New" panose="02070309020205020404" pitchFamily="49" charset="0"/>
                <a:cs typeface="Courier New" panose="02070309020205020404" pitchFamily="49" charset="0"/>
              </a:rPr>
              <a:t>return</a:t>
            </a:r>
            <a:r>
              <a:rPr kumimoji="0" lang="en-US" altLang="en-US" sz="24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2400" b="1" i="0" u="none" strike="noStrike" cap="none" normalizeH="0" baseline="0" dirty="0">
                <a:ln>
                  <a:noFill/>
                </a:ln>
                <a:solidFill>
                  <a:srgbClr val="006666"/>
                </a:solidFill>
                <a:effectLst/>
                <a:latin typeface="Courier New" panose="02070309020205020404" pitchFamily="49" charset="0"/>
                <a:cs typeface="Courier New" panose="02070309020205020404" pitchFamily="49" charset="0"/>
              </a:rPr>
              <a:t>1.00</a:t>
            </a:r>
            <a:r>
              <a:rPr kumimoji="0" lang="en-US" altLang="en-US" sz="24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spcBef>
                <a:spcPct val="0"/>
              </a:spcBef>
              <a:spcAft>
                <a:spcPct val="0"/>
              </a:spcAft>
              <a:buClrTx/>
              <a:buSzTx/>
              <a:buFontTx/>
              <a:buNone/>
              <a:tabLst/>
            </a:pPr>
            <a:r>
              <a:rPr lang="en-US" altLang="en-US" sz="2400" b="1" dirty="0">
                <a:solidFill>
                  <a:srgbClr val="000000"/>
                </a:solidFill>
                <a:latin typeface="Courier New" panose="02070309020205020404" pitchFamily="49" charset="0"/>
                <a:cs typeface="Courier New" panose="02070309020205020404" pitchFamily="49" charset="0"/>
              </a:rPr>
              <a:t>	</a:t>
            </a:r>
            <a:r>
              <a:rPr kumimoji="0" lang="en-US" altLang="en-US" sz="2400" b="1" i="0" u="none" strike="noStrike" cap="none" normalizeH="0" baseline="0" dirty="0">
                <a:ln>
                  <a:noFill/>
                </a:ln>
                <a:solidFill>
                  <a:srgbClr val="000088"/>
                </a:solidFill>
                <a:effectLst/>
                <a:latin typeface="Courier New" panose="02070309020205020404" pitchFamily="49" charset="0"/>
                <a:cs typeface="Courier New" panose="02070309020205020404" pitchFamily="49" charset="0"/>
              </a:rPr>
              <a:t>def</a:t>
            </a:r>
            <a:r>
              <a:rPr kumimoji="0" lang="en-US" altLang="en-US" sz="24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2400" b="1"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get_ingredients</a:t>
            </a:r>
            <a:r>
              <a:rPr kumimoji="0" lang="en-US" altLang="en-US" sz="2400" b="1" i="0" u="none" strike="noStrike" cap="none" normalizeH="0" baseline="0" dirty="0">
                <a:ln>
                  <a:noFill/>
                </a:ln>
                <a:solidFill>
                  <a:srgbClr val="666600"/>
                </a:solidFill>
                <a:effectLst/>
                <a:latin typeface="Courier New" panose="02070309020205020404" pitchFamily="49" charset="0"/>
                <a:cs typeface="Courier New" panose="02070309020205020404" pitchFamily="49" charset="0"/>
              </a:rPr>
              <a:t>(</a:t>
            </a:r>
            <a:r>
              <a:rPr kumimoji="0" lang="en-US" altLang="en-US" sz="2400" b="1" i="0" u="none" strike="noStrike" cap="none" normalizeH="0" baseline="0" dirty="0">
                <a:ln>
                  <a:noFill/>
                </a:ln>
                <a:solidFill>
                  <a:srgbClr val="000088"/>
                </a:solidFill>
                <a:effectLst/>
                <a:latin typeface="Courier New" panose="02070309020205020404" pitchFamily="49" charset="0"/>
                <a:cs typeface="Courier New" panose="02070309020205020404" pitchFamily="49" charset="0"/>
              </a:rPr>
              <a:t>self</a:t>
            </a:r>
            <a:r>
              <a:rPr kumimoji="0" lang="en-US" altLang="en-US" sz="2400" b="1" i="0" u="none" strike="noStrike" cap="none" normalizeH="0" baseline="0" dirty="0">
                <a:ln>
                  <a:noFill/>
                </a:ln>
                <a:solidFill>
                  <a:srgbClr val="666600"/>
                </a:solidFill>
                <a:effectLst/>
                <a:latin typeface="Courier New" panose="02070309020205020404" pitchFamily="49" charset="0"/>
                <a:cs typeface="Courier New" panose="02070309020205020404" pitchFamily="49" charset="0"/>
              </a:rPr>
              <a:t>):</a:t>
            </a:r>
          </a:p>
          <a:p>
            <a:pPr marL="0" marR="0" lvl="0" indent="0" algn="l" defTabSz="914400" rtl="0" eaLnBrk="0" fontAlgn="base" latinLnBrk="0" hangingPunct="0">
              <a:spcBef>
                <a:spcPct val="0"/>
              </a:spcBef>
              <a:spcAft>
                <a:spcPct val="0"/>
              </a:spcAft>
              <a:buClrTx/>
              <a:buSzTx/>
              <a:buFontTx/>
              <a:buNone/>
              <a:tabLst/>
            </a:pPr>
            <a:r>
              <a:rPr lang="en-US" altLang="en-US" sz="2400" b="1" dirty="0">
                <a:solidFill>
                  <a:srgbClr val="666600"/>
                </a:solidFill>
                <a:latin typeface="Courier New" panose="02070309020205020404" pitchFamily="49" charset="0"/>
                <a:cs typeface="Courier New" panose="02070309020205020404" pitchFamily="49" charset="0"/>
              </a:rPr>
              <a:t>	</a:t>
            </a:r>
            <a:r>
              <a:rPr kumimoji="0" lang="en-US" altLang="en-US" sz="24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2400" b="1" i="0" u="none" strike="noStrike" cap="none" normalizeH="0" baseline="0" dirty="0">
                <a:ln>
                  <a:noFill/>
                </a:ln>
                <a:solidFill>
                  <a:srgbClr val="000088"/>
                </a:solidFill>
                <a:effectLst/>
                <a:latin typeface="Courier New" panose="02070309020205020404" pitchFamily="49" charset="0"/>
                <a:cs typeface="Courier New" panose="02070309020205020404" pitchFamily="49" charset="0"/>
              </a:rPr>
              <a:t>return</a:t>
            </a:r>
            <a:r>
              <a:rPr kumimoji="0" lang="en-US" altLang="en-US" sz="24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2400" b="1" i="0" u="none" strike="noStrike" cap="none" normalizeH="0" baseline="0" dirty="0">
                <a:ln>
                  <a:noFill/>
                </a:ln>
                <a:solidFill>
                  <a:srgbClr val="008800"/>
                </a:solidFill>
                <a:effectLst/>
                <a:latin typeface="Courier New" panose="02070309020205020404" pitchFamily="49" charset="0"/>
                <a:cs typeface="Courier New" panose="02070309020205020404" pitchFamily="49" charset="0"/>
              </a:rPr>
              <a:t>'coffee'</a:t>
            </a:r>
            <a:r>
              <a:rPr kumimoji="0" lang="en-US" altLang="en-US" sz="24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endParaRPr kumimoji="0" lang="en-US" altLang="en-US" sz="4000" b="1" i="0" u="none" strike="noStrike" cap="none" normalizeH="0" baseline="0" dirty="0">
              <a:ln>
                <a:noFill/>
              </a:ln>
              <a:solidFill>
                <a:schemeClr val="tx1"/>
              </a:solidFill>
              <a:effectLst/>
              <a:latin typeface="Arial" panose="020B0604020202020204" pitchFamily="34" charset="0"/>
            </a:endParaRPr>
          </a:p>
        </p:txBody>
      </p:sp>
      <p:sp>
        <p:nvSpPr>
          <p:cNvPr id="6" name="TextBox 5">
            <a:extLst>
              <a:ext uri="{FF2B5EF4-FFF2-40B4-BE49-F238E27FC236}">
                <a16:creationId xmlns:a16="http://schemas.microsoft.com/office/drawing/2014/main" id="{CA49599D-AF70-4CBD-8B7D-12698FB59C47}"/>
              </a:ext>
            </a:extLst>
          </p:cNvPr>
          <p:cNvSpPr txBox="1"/>
          <p:nvPr/>
        </p:nvSpPr>
        <p:spPr>
          <a:xfrm>
            <a:off x="1068404" y="144379"/>
            <a:ext cx="2820202" cy="769441"/>
          </a:xfrm>
          <a:prstGeom prst="rect">
            <a:avLst/>
          </a:prstGeom>
          <a:noFill/>
        </p:spPr>
        <p:txBody>
          <a:bodyPr wrap="square" rtlCol="0">
            <a:spAutoFit/>
          </a:bodyPr>
          <a:lstStyle/>
          <a:p>
            <a:r>
              <a:rPr lang="en-US" sz="4400" b="1" dirty="0">
                <a:solidFill>
                  <a:srgbClr val="C00000"/>
                </a:solidFill>
                <a:latin typeface="Gabriola" panose="04040605051002020D02" pitchFamily="82" charset="0"/>
              </a:rPr>
              <a:t>Example</a:t>
            </a:r>
          </a:p>
        </p:txBody>
      </p:sp>
    </p:spTree>
    <p:extLst>
      <p:ext uri="{BB962C8B-B14F-4D97-AF65-F5344CB8AC3E}">
        <p14:creationId xmlns:p14="http://schemas.microsoft.com/office/powerpoint/2010/main" val="8917790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7200" b="1" dirty="0">
                <a:latin typeface="Gabriola" panose="04040605051002020D02" pitchFamily="82" charset="0"/>
              </a:rPr>
              <a:t>Decorator Pattern</a:t>
            </a:r>
            <a:endParaRPr lang="ar-SA" sz="7200" b="1" dirty="0">
              <a:latin typeface="Gabriola" panose="04040605051002020D02" pitchFamily="82" charset="0"/>
            </a:endParaRPr>
          </a:p>
        </p:txBody>
      </p:sp>
      <p:sp>
        <p:nvSpPr>
          <p:cNvPr id="3" name="Subtitle 2"/>
          <p:cNvSpPr>
            <a:spLocks noGrp="1"/>
          </p:cNvSpPr>
          <p:nvPr>
            <p:ph type="subTitle" idx="1"/>
          </p:nvPr>
        </p:nvSpPr>
        <p:spPr/>
        <p:txBody>
          <a:bodyPr/>
          <a:lstStyle/>
          <a:p>
            <a:endParaRPr lang="ar-SA"/>
          </a:p>
        </p:txBody>
      </p:sp>
    </p:spTree>
    <p:extLst>
      <p:ext uri="{BB962C8B-B14F-4D97-AF65-F5344CB8AC3E}">
        <p14:creationId xmlns:p14="http://schemas.microsoft.com/office/powerpoint/2010/main" val="15669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AEC22360-B558-423F-AFE1-901DD8752B5F}"/>
              </a:ext>
            </a:extLst>
          </p:cNvPr>
          <p:cNvSpPr>
            <a:spLocks noChangeArrowheads="1"/>
          </p:cNvSpPr>
          <p:nvPr/>
        </p:nvSpPr>
        <p:spPr bwMode="auto">
          <a:xfrm>
            <a:off x="955040" y="1349613"/>
            <a:ext cx="10160000" cy="4158777"/>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3174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000" b="1" i="0" u="none" strike="noStrike" cap="none" normalizeH="0" baseline="0" dirty="0">
                <a:ln>
                  <a:noFill/>
                </a:ln>
                <a:solidFill>
                  <a:srgbClr val="000088"/>
                </a:solidFill>
                <a:effectLst/>
                <a:latin typeface="Courier New" panose="02070309020205020404" pitchFamily="49" charset="0"/>
                <a:cs typeface="Courier New" panose="02070309020205020404" pitchFamily="49" charset="0"/>
              </a:rPr>
              <a:t>class</a:t>
            </a:r>
            <a:r>
              <a:rPr kumimoji="0" lang="en-US" altLang="en-US" sz="20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2000" b="1" i="0" u="none" strike="noStrike" cap="none" normalizeH="0" baseline="0" dirty="0" err="1">
                <a:ln>
                  <a:noFill/>
                </a:ln>
                <a:solidFill>
                  <a:srgbClr val="660066"/>
                </a:solidFill>
                <a:effectLst/>
                <a:latin typeface="Courier New" panose="02070309020205020404" pitchFamily="49" charset="0"/>
                <a:cs typeface="Courier New" panose="02070309020205020404" pitchFamily="49" charset="0"/>
              </a:rPr>
              <a:t>Abstract_Coffee_Decorator</a:t>
            </a:r>
            <a:r>
              <a:rPr kumimoji="0" lang="en-US" altLang="en-US" sz="2000" b="1" i="0" u="none" strike="noStrike" cap="none" normalizeH="0" baseline="0" dirty="0">
                <a:ln>
                  <a:noFill/>
                </a:ln>
                <a:solidFill>
                  <a:srgbClr val="666600"/>
                </a:solidFill>
                <a:effectLst/>
                <a:latin typeface="Courier New" panose="02070309020205020404" pitchFamily="49" charset="0"/>
                <a:cs typeface="Courier New" panose="02070309020205020404" pitchFamily="49" charset="0"/>
              </a:rPr>
              <a:t>(</a:t>
            </a:r>
            <a:r>
              <a:rPr kumimoji="0" lang="en-US" altLang="en-US" sz="2000" b="1" i="0" u="none" strike="noStrike" cap="none" normalizeH="0" baseline="0" dirty="0" err="1">
                <a:ln>
                  <a:noFill/>
                </a:ln>
                <a:solidFill>
                  <a:srgbClr val="660066"/>
                </a:solidFill>
                <a:effectLst/>
                <a:latin typeface="Courier New" panose="02070309020205020404" pitchFamily="49" charset="0"/>
                <a:cs typeface="Courier New" panose="02070309020205020404" pitchFamily="49" charset="0"/>
              </a:rPr>
              <a:t>Abstract_Coffee</a:t>
            </a:r>
            <a:r>
              <a:rPr kumimoji="0" lang="en-US" altLang="en-US" sz="2800" b="1" i="0" u="none" strike="noStrike" cap="none" normalizeH="0" baseline="0" dirty="0">
                <a:ln>
                  <a:noFill/>
                </a:ln>
                <a:solidFill>
                  <a:srgbClr val="666600"/>
                </a:solidFill>
                <a:effectLst/>
                <a:latin typeface="Courier New" panose="02070309020205020404" pitchFamily="49" charset="0"/>
                <a:cs typeface="Courier New" panose="02070309020205020404" pitchFamily="49" charset="0"/>
              </a:rPr>
              <a:t>):</a:t>
            </a:r>
          </a:p>
          <a:p>
            <a:pPr marL="0" marR="0" lvl="0" indent="0" algn="l" defTabSz="914400" rtl="0" eaLnBrk="0" fontAlgn="base" latinLnBrk="0" hangingPunct="0">
              <a:lnSpc>
                <a:spcPct val="150000"/>
              </a:lnSpc>
              <a:spcBef>
                <a:spcPct val="0"/>
              </a:spcBef>
              <a:spcAft>
                <a:spcPct val="0"/>
              </a:spcAft>
              <a:buClrTx/>
              <a:buSzTx/>
              <a:buFontTx/>
              <a:buNone/>
              <a:tabLst/>
            </a:pPr>
            <a:r>
              <a:rPr lang="en-US" altLang="en-US" sz="2000" b="1" dirty="0">
                <a:solidFill>
                  <a:srgbClr val="666600"/>
                </a:solidFill>
                <a:latin typeface="Courier New" panose="02070309020205020404" pitchFamily="49" charset="0"/>
                <a:cs typeface="Courier New" panose="02070309020205020404" pitchFamily="49" charset="0"/>
              </a:rPr>
              <a:t>	</a:t>
            </a:r>
            <a:r>
              <a:rPr kumimoji="0" lang="en-US" altLang="en-US" sz="2000" b="1" i="0" u="none" strike="noStrike" cap="none" normalizeH="0" baseline="0" dirty="0">
                <a:ln>
                  <a:noFill/>
                </a:ln>
                <a:solidFill>
                  <a:srgbClr val="000088"/>
                </a:solidFill>
                <a:effectLst/>
                <a:latin typeface="Courier New" panose="02070309020205020404" pitchFamily="49" charset="0"/>
                <a:cs typeface="Courier New" panose="02070309020205020404" pitchFamily="49" charset="0"/>
              </a:rPr>
              <a:t>def</a:t>
            </a:r>
            <a:r>
              <a:rPr kumimoji="0" lang="en-US" altLang="en-US" sz="20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__</a:t>
            </a:r>
            <a:r>
              <a:rPr kumimoji="0" lang="en-US" altLang="en-US" sz="2000" b="1"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init</a:t>
            </a:r>
            <a:r>
              <a:rPr kumimoji="0" lang="en-US" altLang="en-US" sz="20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__</a:t>
            </a:r>
            <a:r>
              <a:rPr kumimoji="0" lang="en-US" altLang="en-US" sz="2000" b="1" i="0" u="none" strike="noStrike" cap="none" normalizeH="0" baseline="0" dirty="0">
                <a:ln>
                  <a:noFill/>
                </a:ln>
                <a:solidFill>
                  <a:srgbClr val="666600"/>
                </a:solidFill>
                <a:effectLst/>
                <a:latin typeface="Courier New" panose="02070309020205020404" pitchFamily="49" charset="0"/>
                <a:cs typeface="Courier New" panose="02070309020205020404" pitchFamily="49" charset="0"/>
              </a:rPr>
              <a:t>(</a:t>
            </a:r>
            <a:r>
              <a:rPr kumimoji="0" lang="en-US" altLang="en-US" sz="2000" b="1" i="0" u="none" strike="noStrike" cap="none" normalizeH="0" baseline="0" dirty="0" err="1">
                <a:ln>
                  <a:noFill/>
                </a:ln>
                <a:solidFill>
                  <a:srgbClr val="000088"/>
                </a:solidFill>
                <a:effectLst/>
                <a:latin typeface="Courier New" panose="02070309020205020404" pitchFamily="49" charset="0"/>
                <a:cs typeface="Courier New" panose="02070309020205020404" pitchFamily="49" charset="0"/>
              </a:rPr>
              <a:t>self</a:t>
            </a:r>
            <a:r>
              <a:rPr kumimoji="0" lang="en-US" altLang="en-US" sz="2000" b="1" i="0" u="none" strike="noStrike" cap="none" normalizeH="0" baseline="0" dirty="0" err="1">
                <a:ln>
                  <a:noFill/>
                </a:ln>
                <a:solidFill>
                  <a:srgbClr val="666600"/>
                </a:solidFill>
                <a:effectLst/>
                <a:latin typeface="Courier New" panose="02070309020205020404" pitchFamily="49" charset="0"/>
                <a:cs typeface="Courier New" panose="02070309020205020404" pitchFamily="49" charset="0"/>
              </a:rPr>
              <a:t>,</a:t>
            </a:r>
            <a:r>
              <a:rPr kumimoji="0" lang="en-US" altLang="en-US" sz="2000" b="1"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decorated_coffee</a:t>
            </a:r>
            <a:r>
              <a:rPr kumimoji="0" lang="en-US" altLang="en-US" sz="2000" b="1" i="0" u="none" strike="noStrike" cap="none" normalizeH="0" baseline="0" dirty="0">
                <a:ln>
                  <a:noFill/>
                </a:ln>
                <a:solidFill>
                  <a:srgbClr val="666600"/>
                </a:solidFill>
                <a:effectLst/>
                <a:latin typeface="Courier New" panose="02070309020205020404" pitchFamily="49" charset="0"/>
                <a:cs typeface="Courier New" panose="02070309020205020404" pitchFamily="49" charset="0"/>
              </a:rPr>
              <a:t>):</a:t>
            </a:r>
            <a:r>
              <a:rPr kumimoji="0" lang="en-US" altLang="en-US" sz="20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2000" b="1" i="0" u="none" strike="noStrike" cap="none" normalizeH="0" baseline="0" dirty="0" err="1">
                <a:ln>
                  <a:noFill/>
                </a:ln>
                <a:solidFill>
                  <a:srgbClr val="000088"/>
                </a:solidFill>
                <a:effectLst/>
                <a:latin typeface="Courier New" panose="02070309020205020404" pitchFamily="49" charset="0"/>
                <a:cs typeface="Courier New" panose="02070309020205020404" pitchFamily="49" charset="0"/>
              </a:rPr>
              <a:t>self</a:t>
            </a:r>
            <a:r>
              <a:rPr kumimoji="0" lang="en-US" altLang="en-US" sz="2000" b="1" i="0" u="none" strike="noStrike" cap="none" normalizeH="0" baseline="0" dirty="0" err="1">
                <a:ln>
                  <a:noFill/>
                </a:ln>
                <a:solidFill>
                  <a:srgbClr val="666600"/>
                </a:solidFill>
                <a:effectLst/>
                <a:latin typeface="Courier New" panose="02070309020205020404" pitchFamily="49" charset="0"/>
                <a:cs typeface="Courier New" panose="02070309020205020404" pitchFamily="49" charset="0"/>
              </a:rPr>
              <a:t>.</a:t>
            </a:r>
            <a:r>
              <a:rPr kumimoji="0" lang="en-US" altLang="en-US" sz="2000" b="1"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decorated_coffee</a:t>
            </a:r>
            <a:r>
              <a:rPr kumimoji="0" lang="en-US" altLang="en-US" sz="20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2000" b="1" i="0" u="none" strike="noStrike" cap="none" normalizeH="0" baseline="0" dirty="0">
                <a:ln>
                  <a:noFill/>
                </a:ln>
                <a:solidFill>
                  <a:srgbClr val="666600"/>
                </a:solidFill>
                <a:effectLst/>
                <a:latin typeface="Courier New" panose="02070309020205020404" pitchFamily="49" charset="0"/>
                <a:cs typeface="Courier New" panose="02070309020205020404" pitchFamily="49" charset="0"/>
              </a:rPr>
              <a:t>=</a:t>
            </a:r>
            <a:r>
              <a:rPr kumimoji="0" lang="en-US" altLang="en-US" sz="20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2000" b="1"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decorated_coffee</a:t>
            </a:r>
            <a:r>
              <a:rPr kumimoji="0" lang="en-US" altLang="en-US" sz="20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000" b="1" i="0" u="none" strike="noStrike" cap="none" normalizeH="0" baseline="0" dirty="0">
                <a:ln>
                  <a:noFill/>
                </a:ln>
                <a:solidFill>
                  <a:srgbClr val="000088"/>
                </a:solidFill>
                <a:effectLst/>
                <a:latin typeface="Courier New" panose="02070309020205020404" pitchFamily="49" charset="0"/>
                <a:cs typeface="Courier New" panose="02070309020205020404" pitchFamily="49" charset="0"/>
              </a:rPr>
              <a:t>	def</a:t>
            </a:r>
            <a:r>
              <a:rPr kumimoji="0" lang="en-US" altLang="en-US" sz="20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2000" b="1"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get_cost</a:t>
            </a:r>
            <a:r>
              <a:rPr kumimoji="0" lang="en-US" altLang="en-US" sz="2000" b="1" i="0" u="none" strike="noStrike" cap="none" normalizeH="0" baseline="0" dirty="0">
                <a:ln>
                  <a:noFill/>
                </a:ln>
                <a:solidFill>
                  <a:srgbClr val="666600"/>
                </a:solidFill>
                <a:effectLst/>
                <a:latin typeface="Courier New" panose="02070309020205020404" pitchFamily="49" charset="0"/>
                <a:cs typeface="Courier New" panose="02070309020205020404" pitchFamily="49" charset="0"/>
              </a:rPr>
              <a:t>(</a:t>
            </a:r>
            <a:r>
              <a:rPr kumimoji="0" lang="en-US" altLang="en-US" sz="2000" b="1" i="0" u="none" strike="noStrike" cap="none" normalizeH="0" baseline="0" dirty="0">
                <a:ln>
                  <a:noFill/>
                </a:ln>
                <a:solidFill>
                  <a:srgbClr val="000088"/>
                </a:solidFill>
                <a:effectLst/>
                <a:latin typeface="Courier New" panose="02070309020205020404" pitchFamily="49" charset="0"/>
                <a:cs typeface="Courier New" panose="02070309020205020404" pitchFamily="49" charset="0"/>
              </a:rPr>
              <a:t>self</a:t>
            </a:r>
            <a:r>
              <a:rPr kumimoji="0" lang="en-US" altLang="en-US" sz="2000" b="1" i="0" u="none" strike="noStrike" cap="none" normalizeH="0" baseline="0" dirty="0">
                <a:ln>
                  <a:noFill/>
                </a:ln>
                <a:solidFill>
                  <a:srgbClr val="666600"/>
                </a:solidFill>
                <a:effectLst/>
                <a:latin typeface="Courier New" panose="02070309020205020404" pitchFamily="49" charset="0"/>
                <a:cs typeface="Courier New" panose="02070309020205020404" pitchFamily="49" charset="0"/>
              </a:rPr>
              <a:t>):</a:t>
            </a:r>
            <a:r>
              <a:rPr kumimoji="0" lang="en-US" altLang="en-US" sz="20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50000"/>
              </a:lnSpc>
              <a:spcBef>
                <a:spcPct val="0"/>
              </a:spcBef>
              <a:spcAft>
                <a:spcPct val="0"/>
              </a:spcAft>
              <a:buClrTx/>
              <a:buSzTx/>
              <a:buFontTx/>
              <a:buNone/>
              <a:tabLst/>
            </a:pPr>
            <a:r>
              <a:rPr lang="en-US" altLang="en-US" sz="2000" b="1" dirty="0">
                <a:solidFill>
                  <a:srgbClr val="000000"/>
                </a:solidFill>
                <a:latin typeface="Courier New" panose="02070309020205020404" pitchFamily="49" charset="0"/>
                <a:cs typeface="Courier New" panose="02070309020205020404" pitchFamily="49" charset="0"/>
              </a:rPr>
              <a:t>		</a:t>
            </a:r>
            <a:r>
              <a:rPr kumimoji="0" lang="en-US" altLang="en-US" sz="2000" b="1" i="0" u="none" strike="noStrike" cap="none" normalizeH="0" baseline="0" dirty="0">
                <a:ln>
                  <a:noFill/>
                </a:ln>
                <a:solidFill>
                  <a:srgbClr val="000088"/>
                </a:solidFill>
                <a:effectLst/>
                <a:latin typeface="Courier New" panose="02070309020205020404" pitchFamily="49" charset="0"/>
                <a:cs typeface="Courier New" panose="02070309020205020404" pitchFamily="49" charset="0"/>
              </a:rPr>
              <a:t>return</a:t>
            </a:r>
            <a:r>
              <a:rPr kumimoji="0" lang="en-US" altLang="en-US" sz="20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2000" b="1" i="0" u="none" strike="noStrike" cap="none" normalizeH="0" baseline="0" dirty="0" err="1">
                <a:ln>
                  <a:noFill/>
                </a:ln>
                <a:solidFill>
                  <a:srgbClr val="000088"/>
                </a:solidFill>
                <a:effectLst/>
                <a:latin typeface="Courier New" panose="02070309020205020404" pitchFamily="49" charset="0"/>
                <a:cs typeface="Courier New" panose="02070309020205020404" pitchFamily="49" charset="0"/>
              </a:rPr>
              <a:t>self</a:t>
            </a:r>
            <a:r>
              <a:rPr kumimoji="0" lang="en-US" altLang="en-US" sz="2000" b="1" i="0" u="none" strike="noStrike" cap="none" normalizeH="0" baseline="0" dirty="0" err="1">
                <a:ln>
                  <a:noFill/>
                </a:ln>
                <a:solidFill>
                  <a:srgbClr val="666600"/>
                </a:solidFill>
                <a:effectLst/>
                <a:latin typeface="Courier New" panose="02070309020205020404" pitchFamily="49" charset="0"/>
                <a:cs typeface="Courier New" panose="02070309020205020404" pitchFamily="49" charset="0"/>
              </a:rPr>
              <a:t>.</a:t>
            </a:r>
            <a:r>
              <a:rPr kumimoji="0" lang="en-US" altLang="en-US" sz="2000" b="1"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decorated_coffee</a:t>
            </a:r>
            <a:r>
              <a:rPr kumimoji="0" lang="en-US" altLang="en-US" sz="2000" b="1" i="0" u="none" strike="noStrike" cap="none" normalizeH="0" baseline="0" dirty="0" err="1">
                <a:ln>
                  <a:noFill/>
                </a:ln>
                <a:solidFill>
                  <a:srgbClr val="666600"/>
                </a:solidFill>
                <a:effectLst/>
                <a:latin typeface="Courier New" panose="02070309020205020404" pitchFamily="49" charset="0"/>
                <a:cs typeface="Courier New" panose="02070309020205020404" pitchFamily="49" charset="0"/>
              </a:rPr>
              <a:t>.</a:t>
            </a:r>
            <a:r>
              <a:rPr kumimoji="0" lang="en-US" altLang="en-US" sz="2000" b="1"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get_cost</a:t>
            </a:r>
            <a:r>
              <a:rPr kumimoji="0" lang="en-US" altLang="en-US" sz="2000" b="1" i="0" u="none" strike="noStrike" cap="none" normalizeH="0" baseline="0" dirty="0">
                <a:ln>
                  <a:noFill/>
                </a:ln>
                <a:solidFill>
                  <a:srgbClr val="666600"/>
                </a:solidFill>
                <a:effectLst/>
                <a:latin typeface="Courier New" panose="02070309020205020404" pitchFamily="49" charset="0"/>
                <a:cs typeface="Courier New" panose="02070309020205020404" pitchFamily="49" charset="0"/>
              </a:rPr>
              <a:t>()</a:t>
            </a:r>
            <a:r>
              <a:rPr kumimoji="0" lang="en-US" altLang="en-US" sz="20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50000"/>
              </a:lnSpc>
              <a:spcBef>
                <a:spcPct val="0"/>
              </a:spcBef>
              <a:spcAft>
                <a:spcPct val="0"/>
              </a:spcAft>
              <a:buClrTx/>
              <a:buSzTx/>
              <a:buFontTx/>
              <a:buNone/>
              <a:tabLst/>
            </a:pPr>
            <a:r>
              <a:rPr lang="en-US" altLang="en-US" sz="2000" b="1" dirty="0">
                <a:solidFill>
                  <a:srgbClr val="000000"/>
                </a:solidFill>
                <a:latin typeface="Courier New" panose="02070309020205020404" pitchFamily="49" charset="0"/>
                <a:cs typeface="Courier New" panose="02070309020205020404" pitchFamily="49" charset="0"/>
              </a:rPr>
              <a:t>	</a:t>
            </a:r>
            <a:r>
              <a:rPr kumimoji="0" lang="en-US" altLang="en-US" sz="2000" b="1" i="0" u="none" strike="noStrike" cap="none" normalizeH="0" baseline="0" dirty="0">
                <a:ln>
                  <a:noFill/>
                </a:ln>
                <a:solidFill>
                  <a:srgbClr val="000088"/>
                </a:solidFill>
                <a:effectLst/>
                <a:latin typeface="Courier New" panose="02070309020205020404" pitchFamily="49" charset="0"/>
                <a:cs typeface="Courier New" panose="02070309020205020404" pitchFamily="49" charset="0"/>
              </a:rPr>
              <a:t>def</a:t>
            </a:r>
            <a:r>
              <a:rPr kumimoji="0" lang="en-US" altLang="en-US" sz="20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2000" b="1"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get_ingredients</a:t>
            </a:r>
            <a:r>
              <a:rPr kumimoji="0" lang="en-US" altLang="en-US" sz="2000" b="1" i="0" u="none" strike="noStrike" cap="none" normalizeH="0" baseline="0" dirty="0">
                <a:ln>
                  <a:noFill/>
                </a:ln>
                <a:solidFill>
                  <a:srgbClr val="666600"/>
                </a:solidFill>
                <a:effectLst/>
                <a:latin typeface="Courier New" panose="02070309020205020404" pitchFamily="49" charset="0"/>
                <a:cs typeface="Courier New" panose="02070309020205020404" pitchFamily="49" charset="0"/>
              </a:rPr>
              <a:t>(</a:t>
            </a:r>
            <a:r>
              <a:rPr kumimoji="0" lang="en-US" altLang="en-US" sz="2000" b="1" i="0" u="none" strike="noStrike" cap="none" normalizeH="0" baseline="0" dirty="0">
                <a:ln>
                  <a:noFill/>
                </a:ln>
                <a:solidFill>
                  <a:srgbClr val="000088"/>
                </a:solidFill>
                <a:effectLst/>
                <a:latin typeface="Courier New" panose="02070309020205020404" pitchFamily="49" charset="0"/>
                <a:cs typeface="Courier New" panose="02070309020205020404" pitchFamily="49" charset="0"/>
              </a:rPr>
              <a:t>self</a:t>
            </a:r>
            <a:r>
              <a:rPr kumimoji="0" lang="en-US" altLang="en-US" sz="2000" b="1" i="0" u="none" strike="noStrike" cap="none" normalizeH="0" baseline="0" dirty="0">
                <a:ln>
                  <a:noFill/>
                </a:ln>
                <a:solidFill>
                  <a:srgbClr val="666600"/>
                </a:solidFill>
                <a:effectLst/>
                <a:latin typeface="Courier New" panose="02070309020205020404" pitchFamily="49" charset="0"/>
                <a:cs typeface="Courier New" panose="02070309020205020404" pitchFamily="49" charset="0"/>
              </a:rPr>
              <a:t>):</a:t>
            </a:r>
            <a:r>
              <a:rPr kumimoji="0" lang="en-US" altLang="en-US" sz="20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50000"/>
              </a:lnSpc>
              <a:spcBef>
                <a:spcPct val="0"/>
              </a:spcBef>
              <a:spcAft>
                <a:spcPct val="0"/>
              </a:spcAft>
              <a:buClrTx/>
              <a:buSzTx/>
              <a:buFontTx/>
              <a:buNone/>
              <a:tabLst/>
            </a:pPr>
            <a:r>
              <a:rPr lang="en-US" altLang="en-US" sz="2000" b="1" dirty="0">
                <a:solidFill>
                  <a:srgbClr val="000000"/>
                </a:solidFill>
                <a:latin typeface="Courier New" panose="02070309020205020404" pitchFamily="49" charset="0"/>
                <a:cs typeface="Courier New" panose="02070309020205020404" pitchFamily="49" charset="0"/>
              </a:rPr>
              <a:t>		</a:t>
            </a:r>
            <a:r>
              <a:rPr kumimoji="0" lang="en-US" altLang="en-US" sz="2000" b="1" i="0" u="none" strike="noStrike" cap="none" normalizeH="0" baseline="0" dirty="0">
                <a:ln>
                  <a:noFill/>
                </a:ln>
                <a:solidFill>
                  <a:srgbClr val="000088"/>
                </a:solidFill>
                <a:effectLst/>
                <a:latin typeface="Courier New" panose="02070309020205020404" pitchFamily="49" charset="0"/>
                <a:cs typeface="Courier New" panose="02070309020205020404" pitchFamily="49" charset="0"/>
              </a:rPr>
              <a:t>return</a:t>
            </a:r>
            <a:r>
              <a:rPr kumimoji="0" lang="en-US" altLang="en-US" sz="20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2000" b="1" i="0" u="none" strike="noStrike" cap="none" normalizeH="0" baseline="0" dirty="0" err="1">
                <a:ln>
                  <a:noFill/>
                </a:ln>
                <a:solidFill>
                  <a:srgbClr val="000088"/>
                </a:solidFill>
                <a:effectLst/>
                <a:latin typeface="Courier New" panose="02070309020205020404" pitchFamily="49" charset="0"/>
                <a:cs typeface="Courier New" panose="02070309020205020404" pitchFamily="49" charset="0"/>
              </a:rPr>
              <a:t>self</a:t>
            </a:r>
            <a:r>
              <a:rPr kumimoji="0" lang="en-US" altLang="en-US" sz="2000" b="1" i="0" u="none" strike="noStrike" cap="none" normalizeH="0" baseline="0" dirty="0" err="1">
                <a:ln>
                  <a:noFill/>
                </a:ln>
                <a:solidFill>
                  <a:srgbClr val="666600"/>
                </a:solidFill>
                <a:effectLst/>
                <a:latin typeface="Courier New" panose="02070309020205020404" pitchFamily="49" charset="0"/>
                <a:cs typeface="Courier New" panose="02070309020205020404" pitchFamily="49" charset="0"/>
              </a:rPr>
              <a:t>.</a:t>
            </a:r>
            <a:r>
              <a:rPr kumimoji="0" lang="en-US" altLang="en-US" sz="2000" b="1"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decorated_coffee</a:t>
            </a:r>
            <a:r>
              <a:rPr kumimoji="0" lang="en-US" altLang="en-US" sz="2000" b="1" i="0" u="none" strike="noStrike" cap="none" normalizeH="0" baseline="0" dirty="0" err="1">
                <a:ln>
                  <a:noFill/>
                </a:ln>
                <a:solidFill>
                  <a:srgbClr val="666600"/>
                </a:solidFill>
                <a:effectLst/>
                <a:latin typeface="Courier New" panose="02070309020205020404" pitchFamily="49" charset="0"/>
                <a:cs typeface="Courier New" panose="02070309020205020404" pitchFamily="49" charset="0"/>
              </a:rPr>
              <a:t>.</a:t>
            </a:r>
            <a:r>
              <a:rPr kumimoji="0" lang="en-US" altLang="en-US" sz="2000" b="1"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get_ingredients</a:t>
            </a:r>
            <a:r>
              <a:rPr kumimoji="0" lang="en-US" altLang="en-US" sz="2000" b="1" i="0" u="none" strike="noStrike" cap="none" normalizeH="0" baseline="0" dirty="0">
                <a:ln>
                  <a:noFill/>
                </a:ln>
                <a:solidFill>
                  <a:srgbClr val="666600"/>
                </a:solidFill>
                <a:effectLst/>
                <a:latin typeface="Courier New" panose="02070309020205020404" pitchFamily="49" charset="0"/>
                <a:cs typeface="Courier New" panose="02070309020205020404" pitchFamily="49" charset="0"/>
              </a:rPr>
              <a:t>()</a:t>
            </a:r>
            <a:r>
              <a:rPr kumimoji="0" lang="en-US" altLang="en-US" sz="20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br>
              <a:rPr kumimoji="0" lang="en-US" altLang="en-US" sz="1200" b="1" i="0" u="none" strike="noStrike" cap="none" normalizeH="0" baseline="0" dirty="0">
                <a:ln>
                  <a:noFill/>
                </a:ln>
                <a:solidFill>
                  <a:schemeClr val="tx1"/>
                </a:solidFill>
                <a:effectLst/>
              </a:rPr>
            </a:br>
            <a:endParaRPr kumimoji="0" lang="en-US" altLang="en-US" sz="3600" b="1"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6055065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C38A3C-5374-4146-81A1-CE835696915B}"/>
              </a:ext>
            </a:extLst>
          </p:cNvPr>
          <p:cNvSpPr>
            <a:spLocks noGrp="1"/>
          </p:cNvSpPr>
          <p:nvPr>
            <p:ph type="title"/>
          </p:nvPr>
        </p:nvSpPr>
        <p:spPr/>
        <p:txBody>
          <a:bodyPr/>
          <a:lstStyle/>
          <a:p>
            <a:endParaRPr lang="en-US"/>
          </a:p>
        </p:txBody>
      </p:sp>
      <p:sp>
        <p:nvSpPr>
          <p:cNvPr id="4" name="Rectangle 1">
            <a:extLst>
              <a:ext uri="{FF2B5EF4-FFF2-40B4-BE49-F238E27FC236}">
                <a16:creationId xmlns:a16="http://schemas.microsoft.com/office/drawing/2014/main" id="{8DF57DCE-6E1B-4680-9983-632B5CAD749C}"/>
              </a:ext>
            </a:extLst>
          </p:cNvPr>
          <p:cNvSpPr>
            <a:spLocks noChangeArrowheads="1"/>
          </p:cNvSpPr>
          <p:nvPr/>
        </p:nvSpPr>
        <p:spPr bwMode="auto">
          <a:xfrm>
            <a:off x="419100" y="1883059"/>
            <a:ext cx="11353800" cy="3091882"/>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3174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rgbClr val="000088"/>
                </a:solidFill>
                <a:effectLst/>
                <a:latin typeface="Courier New" panose="02070309020205020404" pitchFamily="49" charset="0"/>
                <a:cs typeface="Courier New" panose="02070309020205020404" pitchFamily="49" charset="0"/>
              </a:rPr>
              <a:t>class</a:t>
            </a:r>
            <a:r>
              <a:rPr kumimoji="0" lang="en-US" altLang="en-US" sz="20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2000" b="1" i="0" u="none" strike="noStrike" cap="none" normalizeH="0" baseline="0" dirty="0">
                <a:ln>
                  <a:noFill/>
                </a:ln>
                <a:solidFill>
                  <a:srgbClr val="660066"/>
                </a:solidFill>
                <a:effectLst/>
                <a:latin typeface="Courier New" panose="02070309020205020404" pitchFamily="49" charset="0"/>
                <a:cs typeface="Courier New" panose="02070309020205020404" pitchFamily="49" charset="0"/>
              </a:rPr>
              <a:t>Sugar</a:t>
            </a:r>
            <a:r>
              <a:rPr kumimoji="0" lang="en-US" altLang="en-US" sz="2000" b="1" i="0" u="none" strike="noStrike" cap="none" normalizeH="0" baseline="0" dirty="0">
                <a:ln>
                  <a:noFill/>
                </a:ln>
                <a:solidFill>
                  <a:srgbClr val="666600"/>
                </a:solidFill>
                <a:effectLst/>
                <a:latin typeface="Courier New" panose="02070309020205020404" pitchFamily="49" charset="0"/>
                <a:cs typeface="Courier New" panose="02070309020205020404" pitchFamily="49" charset="0"/>
              </a:rPr>
              <a:t>(</a:t>
            </a:r>
            <a:r>
              <a:rPr kumimoji="0" lang="en-US" altLang="en-US" sz="2000" b="1" i="0" u="none" strike="noStrike" cap="none" normalizeH="0" baseline="0" dirty="0" err="1">
                <a:ln>
                  <a:noFill/>
                </a:ln>
                <a:solidFill>
                  <a:srgbClr val="660066"/>
                </a:solidFill>
                <a:effectLst/>
                <a:latin typeface="Courier New" panose="02070309020205020404" pitchFamily="49" charset="0"/>
                <a:cs typeface="Courier New" panose="02070309020205020404" pitchFamily="49" charset="0"/>
              </a:rPr>
              <a:t>Abstract_Coffee_Decorator</a:t>
            </a:r>
            <a:r>
              <a:rPr kumimoji="0" lang="en-US" altLang="en-US" sz="2000" b="1" i="0" u="none" strike="noStrike" cap="none" normalizeH="0" baseline="0" dirty="0">
                <a:ln>
                  <a:noFill/>
                </a:ln>
                <a:solidFill>
                  <a:srgbClr val="666600"/>
                </a:solidFill>
                <a:effectLst/>
                <a:latin typeface="Courier New" panose="02070309020205020404" pitchFamily="49" charset="0"/>
                <a:cs typeface="Courier New" panose="020703090202050204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1" i="0" u="none" strike="noStrike" cap="none" normalizeH="0" baseline="0" dirty="0">
              <a:ln>
                <a:noFill/>
              </a:ln>
              <a:solidFill>
                <a:srgbClr val="6666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000" b="1" dirty="0">
                <a:solidFill>
                  <a:srgbClr val="666600"/>
                </a:solidFill>
                <a:latin typeface="Courier New" panose="02070309020205020404" pitchFamily="49" charset="0"/>
                <a:cs typeface="Courier New" panose="02070309020205020404" pitchFamily="49" charset="0"/>
              </a:rPr>
              <a:t>	</a:t>
            </a:r>
            <a:r>
              <a:rPr kumimoji="0" lang="en-US" altLang="en-US" sz="2000" b="1" i="0" u="none" strike="noStrike" cap="none" normalizeH="0" baseline="0" dirty="0">
                <a:ln>
                  <a:noFill/>
                </a:ln>
                <a:solidFill>
                  <a:srgbClr val="000088"/>
                </a:solidFill>
                <a:effectLst/>
                <a:latin typeface="Courier New" panose="02070309020205020404" pitchFamily="49" charset="0"/>
                <a:cs typeface="Courier New" panose="02070309020205020404" pitchFamily="49" charset="0"/>
              </a:rPr>
              <a:t>def</a:t>
            </a:r>
            <a:r>
              <a:rPr kumimoji="0" lang="en-US" altLang="en-US" sz="20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__</a:t>
            </a:r>
            <a:r>
              <a:rPr kumimoji="0" lang="en-US" altLang="en-US" sz="2000" b="1"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init</a:t>
            </a:r>
            <a:r>
              <a:rPr kumimoji="0" lang="en-US" altLang="en-US" sz="20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__</a:t>
            </a:r>
            <a:r>
              <a:rPr kumimoji="0" lang="en-US" altLang="en-US" sz="2000" b="1" i="0" u="none" strike="noStrike" cap="none" normalizeH="0" baseline="0" dirty="0">
                <a:ln>
                  <a:noFill/>
                </a:ln>
                <a:solidFill>
                  <a:srgbClr val="666600"/>
                </a:solidFill>
                <a:effectLst/>
                <a:latin typeface="Courier New" panose="02070309020205020404" pitchFamily="49" charset="0"/>
                <a:cs typeface="Courier New" panose="02070309020205020404" pitchFamily="49" charset="0"/>
              </a:rPr>
              <a:t>(</a:t>
            </a:r>
            <a:r>
              <a:rPr kumimoji="0" lang="en-US" altLang="en-US" sz="2000" b="1" i="0" u="none" strike="noStrike" cap="none" normalizeH="0" baseline="0" dirty="0" err="1">
                <a:ln>
                  <a:noFill/>
                </a:ln>
                <a:solidFill>
                  <a:srgbClr val="000088"/>
                </a:solidFill>
                <a:effectLst/>
                <a:latin typeface="Courier New" panose="02070309020205020404" pitchFamily="49" charset="0"/>
                <a:cs typeface="Courier New" panose="02070309020205020404" pitchFamily="49" charset="0"/>
              </a:rPr>
              <a:t>self</a:t>
            </a:r>
            <a:r>
              <a:rPr kumimoji="0" lang="en-US" altLang="en-US" sz="2000" b="1" i="0" u="none" strike="noStrike" cap="none" normalizeH="0" baseline="0" dirty="0" err="1">
                <a:ln>
                  <a:noFill/>
                </a:ln>
                <a:solidFill>
                  <a:srgbClr val="666600"/>
                </a:solidFill>
                <a:effectLst/>
                <a:latin typeface="Courier New" panose="02070309020205020404" pitchFamily="49" charset="0"/>
                <a:cs typeface="Courier New" panose="02070309020205020404" pitchFamily="49" charset="0"/>
              </a:rPr>
              <a:t>,</a:t>
            </a:r>
            <a:r>
              <a:rPr kumimoji="0" lang="en-US" altLang="en-US" sz="2000" b="1"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decorated_coffee</a:t>
            </a:r>
            <a:r>
              <a:rPr kumimoji="0" lang="en-US" altLang="en-US" sz="2000" b="1" i="0" u="none" strike="noStrike" cap="none" normalizeH="0" baseline="0" dirty="0">
                <a:ln>
                  <a:noFill/>
                </a:ln>
                <a:solidFill>
                  <a:srgbClr val="666600"/>
                </a:solidFill>
                <a:effectLst/>
                <a:latin typeface="Courier New" panose="02070309020205020404" pitchFamily="49" charset="0"/>
                <a:cs typeface="Courier New" panose="02070309020205020404" pitchFamily="49" charset="0"/>
              </a:rPr>
              <a:t>):</a:t>
            </a:r>
            <a:r>
              <a:rPr kumimoji="0" lang="en-US" altLang="en-US" sz="20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2000" b="1" i="0" u="none" strike="noStrike" cap="none" normalizeH="0" baseline="0" dirty="0">
                <a:ln>
                  <a:noFill/>
                </a:ln>
                <a:solidFill>
                  <a:srgbClr val="660066"/>
                </a:solidFill>
                <a:effectLst/>
                <a:latin typeface="Courier New" panose="02070309020205020404" pitchFamily="49" charset="0"/>
                <a:cs typeface="Courier New" panose="02070309020205020404" pitchFamily="49" charset="0"/>
              </a:rPr>
              <a:t>Abstract_Coffee_Decorator</a:t>
            </a:r>
            <a:r>
              <a:rPr kumimoji="0" lang="en-US" altLang="en-US" sz="2000" b="1" i="0" u="none" strike="noStrike" cap="none" normalizeH="0" baseline="0" dirty="0">
                <a:ln>
                  <a:noFill/>
                </a:ln>
                <a:solidFill>
                  <a:srgbClr val="666600"/>
                </a:solidFill>
                <a:effectLst/>
                <a:latin typeface="Courier New" panose="02070309020205020404" pitchFamily="49" charset="0"/>
                <a:cs typeface="Courier New" panose="02070309020205020404" pitchFamily="49" charset="0"/>
              </a:rPr>
              <a:t>.</a:t>
            </a:r>
            <a:r>
              <a:rPr kumimoji="0" lang="en-US" altLang="en-US" sz="20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__</a:t>
            </a:r>
            <a:r>
              <a:rPr kumimoji="0" lang="en-US" altLang="en-US" sz="2000" b="1"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init</a:t>
            </a:r>
            <a:r>
              <a:rPr kumimoji="0" lang="en-US" altLang="en-US" sz="20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__</a:t>
            </a:r>
            <a:r>
              <a:rPr kumimoji="0" lang="en-US" altLang="en-US" sz="2000" b="1" i="0" u="none" strike="noStrike" cap="none" normalizeH="0" baseline="0" dirty="0">
                <a:ln>
                  <a:noFill/>
                </a:ln>
                <a:solidFill>
                  <a:srgbClr val="666600"/>
                </a:solidFill>
                <a:effectLst/>
                <a:latin typeface="Courier New" panose="02070309020205020404" pitchFamily="49" charset="0"/>
                <a:cs typeface="Courier New" panose="02070309020205020404" pitchFamily="49" charset="0"/>
              </a:rPr>
              <a:t>(</a:t>
            </a:r>
            <a:r>
              <a:rPr kumimoji="0" lang="en-US" altLang="en-US" sz="2000" b="1" i="0" u="none" strike="noStrike" cap="none" normalizeH="0" baseline="0" dirty="0" err="1">
                <a:ln>
                  <a:noFill/>
                </a:ln>
                <a:solidFill>
                  <a:srgbClr val="000088"/>
                </a:solidFill>
                <a:effectLst/>
                <a:latin typeface="Courier New" panose="02070309020205020404" pitchFamily="49" charset="0"/>
                <a:cs typeface="Courier New" panose="02070309020205020404" pitchFamily="49" charset="0"/>
              </a:rPr>
              <a:t>self</a:t>
            </a:r>
            <a:r>
              <a:rPr kumimoji="0" lang="en-US" altLang="en-US" sz="2000" b="1" i="0" u="none" strike="noStrike" cap="none" normalizeH="0" baseline="0" dirty="0" err="1">
                <a:ln>
                  <a:noFill/>
                </a:ln>
                <a:solidFill>
                  <a:srgbClr val="666600"/>
                </a:solidFill>
                <a:effectLst/>
                <a:latin typeface="Courier New" panose="02070309020205020404" pitchFamily="49" charset="0"/>
                <a:cs typeface="Courier New" panose="02070309020205020404" pitchFamily="49" charset="0"/>
              </a:rPr>
              <a:t>,</a:t>
            </a:r>
            <a:r>
              <a:rPr kumimoji="0" lang="en-US" altLang="en-US" sz="2000" b="1"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decorated_coffee</a:t>
            </a:r>
            <a:r>
              <a:rPr kumimoji="0" lang="en-US" altLang="en-US" sz="2000" b="1" i="0" u="none" strike="noStrike" cap="none" normalizeH="0" baseline="0" dirty="0">
                <a:ln>
                  <a:noFill/>
                </a:ln>
                <a:solidFill>
                  <a:srgbClr val="666600"/>
                </a:solidFill>
                <a:effectLst/>
                <a:latin typeface="Courier New" panose="02070309020205020404" pitchFamily="49" charset="0"/>
                <a:cs typeface="Courier New" panose="020703090202050204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000" b="1" dirty="0">
                <a:solidFill>
                  <a:srgbClr val="000000"/>
                </a:solidFill>
                <a:latin typeface="Courier New" panose="02070309020205020404" pitchFamily="49" charset="0"/>
                <a:cs typeface="Courier New" panose="02070309020205020404" pitchFamily="49" charset="0"/>
              </a:rPr>
              <a:t>	</a:t>
            </a:r>
            <a:r>
              <a:rPr kumimoji="0" lang="en-US" altLang="en-US" sz="2000" b="1" i="0" u="none" strike="noStrike" cap="none" normalizeH="0" baseline="0" dirty="0">
                <a:ln>
                  <a:noFill/>
                </a:ln>
                <a:solidFill>
                  <a:srgbClr val="000088"/>
                </a:solidFill>
                <a:effectLst/>
                <a:latin typeface="Courier New" panose="02070309020205020404" pitchFamily="49" charset="0"/>
                <a:cs typeface="Courier New" panose="02070309020205020404" pitchFamily="49" charset="0"/>
              </a:rPr>
              <a:t>def</a:t>
            </a:r>
            <a:r>
              <a:rPr kumimoji="0" lang="en-US" altLang="en-US" sz="20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2000" b="1"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get_cost</a:t>
            </a:r>
            <a:r>
              <a:rPr kumimoji="0" lang="en-US" altLang="en-US" sz="2000" b="1" i="0" u="none" strike="noStrike" cap="none" normalizeH="0" baseline="0" dirty="0">
                <a:ln>
                  <a:noFill/>
                </a:ln>
                <a:solidFill>
                  <a:srgbClr val="666600"/>
                </a:solidFill>
                <a:effectLst/>
                <a:latin typeface="Courier New" panose="02070309020205020404" pitchFamily="49" charset="0"/>
                <a:cs typeface="Courier New" panose="02070309020205020404" pitchFamily="49" charset="0"/>
              </a:rPr>
              <a:t>(</a:t>
            </a:r>
            <a:r>
              <a:rPr kumimoji="0" lang="en-US" altLang="en-US" sz="2000" b="1" i="0" u="none" strike="noStrike" cap="none" normalizeH="0" baseline="0" dirty="0">
                <a:ln>
                  <a:noFill/>
                </a:ln>
                <a:solidFill>
                  <a:srgbClr val="000088"/>
                </a:solidFill>
                <a:effectLst/>
                <a:latin typeface="Courier New" panose="02070309020205020404" pitchFamily="49" charset="0"/>
                <a:cs typeface="Courier New" panose="02070309020205020404" pitchFamily="49" charset="0"/>
              </a:rPr>
              <a:t>self</a:t>
            </a:r>
            <a:r>
              <a:rPr kumimoji="0" lang="en-US" altLang="en-US" sz="2000" b="1" i="0" u="none" strike="noStrike" cap="none" normalizeH="0" baseline="0" dirty="0">
                <a:ln>
                  <a:noFill/>
                </a:ln>
                <a:solidFill>
                  <a:srgbClr val="666600"/>
                </a:solidFill>
                <a:effectLst/>
                <a:latin typeface="Courier New" panose="02070309020205020404" pitchFamily="49" charset="0"/>
                <a:cs typeface="Courier New" panose="02070309020205020404" pitchFamily="49" charset="0"/>
              </a:rPr>
              <a:t>):</a:t>
            </a:r>
            <a:r>
              <a:rPr kumimoji="0" lang="en-US" altLang="en-US" sz="20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000" b="1" dirty="0">
                <a:solidFill>
                  <a:srgbClr val="000000"/>
                </a:solidFill>
                <a:latin typeface="Courier New" panose="02070309020205020404" pitchFamily="49" charset="0"/>
                <a:cs typeface="Courier New" panose="02070309020205020404" pitchFamily="49" charset="0"/>
              </a:rPr>
              <a:t>		</a:t>
            </a:r>
            <a:r>
              <a:rPr kumimoji="0" lang="en-US" altLang="en-US" sz="2000" b="1" i="0" u="none" strike="noStrike" cap="none" normalizeH="0" baseline="0" dirty="0">
                <a:ln>
                  <a:noFill/>
                </a:ln>
                <a:solidFill>
                  <a:srgbClr val="000088"/>
                </a:solidFill>
                <a:effectLst/>
                <a:latin typeface="Courier New" panose="02070309020205020404" pitchFamily="49" charset="0"/>
                <a:cs typeface="Courier New" panose="02070309020205020404" pitchFamily="49" charset="0"/>
              </a:rPr>
              <a:t>return</a:t>
            </a:r>
            <a:r>
              <a:rPr kumimoji="0" lang="en-US" altLang="en-US" sz="20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2000" b="1" i="0" u="none" strike="noStrike" cap="none" normalizeH="0" baseline="0" dirty="0" err="1">
                <a:ln>
                  <a:noFill/>
                </a:ln>
                <a:solidFill>
                  <a:srgbClr val="000088"/>
                </a:solidFill>
                <a:effectLst/>
                <a:latin typeface="Courier New" panose="02070309020205020404" pitchFamily="49" charset="0"/>
                <a:cs typeface="Courier New" panose="02070309020205020404" pitchFamily="49" charset="0"/>
              </a:rPr>
              <a:t>self</a:t>
            </a:r>
            <a:r>
              <a:rPr kumimoji="0" lang="en-US" altLang="en-US" sz="2000" b="1" i="0" u="none" strike="noStrike" cap="none" normalizeH="0" baseline="0" dirty="0" err="1">
                <a:ln>
                  <a:noFill/>
                </a:ln>
                <a:solidFill>
                  <a:srgbClr val="666600"/>
                </a:solidFill>
                <a:effectLst/>
                <a:latin typeface="Courier New" panose="02070309020205020404" pitchFamily="49" charset="0"/>
                <a:cs typeface="Courier New" panose="02070309020205020404" pitchFamily="49" charset="0"/>
              </a:rPr>
              <a:t>.</a:t>
            </a:r>
            <a:r>
              <a:rPr kumimoji="0" lang="en-US" altLang="en-US" sz="2000" b="1"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decorated_coffee</a:t>
            </a:r>
            <a:r>
              <a:rPr kumimoji="0" lang="en-US" altLang="en-US" sz="2000" b="1" i="0" u="none" strike="noStrike" cap="none" normalizeH="0" baseline="0" dirty="0" err="1">
                <a:ln>
                  <a:noFill/>
                </a:ln>
                <a:solidFill>
                  <a:srgbClr val="666600"/>
                </a:solidFill>
                <a:effectLst/>
                <a:latin typeface="Courier New" panose="02070309020205020404" pitchFamily="49" charset="0"/>
                <a:cs typeface="Courier New" panose="02070309020205020404" pitchFamily="49" charset="0"/>
              </a:rPr>
              <a:t>.</a:t>
            </a:r>
            <a:r>
              <a:rPr kumimoji="0" lang="en-US" altLang="en-US" sz="2000" b="1"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get_cost</a:t>
            </a:r>
            <a:r>
              <a:rPr kumimoji="0" lang="en-US" altLang="en-US" sz="2000" b="1" i="0" u="none" strike="noStrike" cap="none" normalizeH="0" baseline="0" dirty="0">
                <a:ln>
                  <a:noFill/>
                </a:ln>
                <a:solidFill>
                  <a:srgbClr val="666600"/>
                </a:solidFill>
                <a:effectLst/>
                <a:latin typeface="Courier New" panose="02070309020205020404" pitchFamily="49" charset="0"/>
                <a:cs typeface="Courier New" panose="020703090202050204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000" b="1" dirty="0">
                <a:solidFill>
                  <a:srgbClr val="000000"/>
                </a:solidFill>
                <a:latin typeface="Courier New" panose="02070309020205020404" pitchFamily="49" charset="0"/>
                <a:cs typeface="Courier New" panose="02070309020205020404" pitchFamily="49" charset="0"/>
              </a:rPr>
              <a:t>	</a:t>
            </a:r>
            <a:r>
              <a:rPr kumimoji="0" lang="en-US" altLang="en-US" sz="2000" b="1" i="0" u="none" strike="noStrike" cap="none" normalizeH="0" baseline="0" dirty="0">
                <a:ln>
                  <a:noFill/>
                </a:ln>
                <a:solidFill>
                  <a:srgbClr val="000088"/>
                </a:solidFill>
                <a:effectLst/>
                <a:latin typeface="Courier New" panose="02070309020205020404" pitchFamily="49" charset="0"/>
                <a:cs typeface="Courier New" panose="02070309020205020404" pitchFamily="49" charset="0"/>
              </a:rPr>
              <a:t>def</a:t>
            </a:r>
            <a:r>
              <a:rPr kumimoji="0" lang="en-US" altLang="en-US" sz="20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2000" b="1"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get_ingredients</a:t>
            </a:r>
            <a:r>
              <a:rPr kumimoji="0" lang="en-US" altLang="en-US" sz="2000" b="1" i="0" u="none" strike="noStrike" cap="none" normalizeH="0" baseline="0" dirty="0">
                <a:ln>
                  <a:noFill/>
                </a:ln>
                <a:solidFill>
                  <a:srgbClr val="666600"/>
                </a:solidFill>
                <a:effectLst/>
                <a:latin typeface="Courier New" panose="02070309020205020404" pitchFamily="49" charset="0"/>
                <a:cs typeface="Courier New" panose="02070309020205020404" pitchFamily="49" charset="0"/>
              </a:rPr>
              <a:t>(</a:t>
            </a:r>
            <a:r>
              <a:rPr kumimoji="0" lang="en-US" altLang="en-US" sz="2000" b="1" i="0" u="none" strike="noStrike" cap="none" normalizeH="0" baseline="0" dirty="0">
                <a:ln>
                  <a:noFill/>
                </a:ln>
                <a:solidFill>
                  <a:srgbClr val="000088"/>
                </a:solidFill>
                <a:effectLst/>
                <a:latin typeface="Courier New" panose="02070309020205020404" pitchFamily="49" charset="0"/>
                <a:cs typeface="Courier New" panose="02070309020205020404" pitchFamily="49" charset="0"/>
              </a:rPr>
              <a:t>self</a:t>
            </a:r>
            <a:r>
              <a:rPr kumimoji="0" lang="en-US" altLang="en-US" sz="2000" b="1" i="0" u="none" strike="noStrike" cap="none" normalizeH="0" baseline="0" dirty="0">
                <a:ln>
                  <a:noFill/>
                </a:ln>
                <a:solidFill>
                  <a:srgbClr val="666600"/>
                </a:solidFill>
                <a:effectLst/>
                <a:latin typeface="Courier New" panose="02070309020205020404" pitchFamily="49" charset="0"/>
                <a:cs typeface="Courier New" panose="02070309020205020404" pitchFamily="49" charset="0"/>
              </a:rPr>
              <a:t>):</a:t>
            </a:r>
            <a:r>
              <a:rPr kumimoji="0" lang="en-US" altLang="en-US" sz="20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000" b="1" dirty="0">
                <a:solidFill>
                  <a:srgbClr val="000000"/>
                </a:solidFill>
                <a:latin typeface="Courier New" panose="02070309020205020404" pitchFamily="49" charset="0"/>
                <a:cs typeface="Courier New" panose="02070309020205020404" pitchFamily="49" charset="0"/>
              </a:rPr>
              <a:t>		</a:t>
            </a:r>
            <a:r>
              <a:rPr kumimoji="0" lang="en-US" altLang="en-US" sz="2000" b="1" i="0" u="none" strike="noStrike" cap="none" normalizeH="0" baseline="0" dirty="0">
                <a:ln>
                  <a:noFill/>
                </a:ln>
                <a:solidFill>
                  <a:srgbClr val="000088"/>
                </a:solidFill>
                <a:effectLst/>
                <a:latin typeface="Courier New" panose="02070309020205020404" pitchFamily="49" charset="0"/>
                <a:cs typeface="Courier New" panose="02070309020205020404" pitchFamily="49" charset="0"/>
              </a:rPr>
              <a:t>return</a:t>
            </a:r>
            <a:r>
              <a:rPr kumimoji="0" lang="en-US" altLang="en-US" sz="20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2000" b="1" i="0" u="none" strike="noStrike" cap="none" normalizeH="0" baseline="0" dirty="0" err="1">
                <a:ln>
                  <a:noFill/>
                </a:ln>
                <a:solidFill>
                  <a:srgbClr val="000088"/>
                </a:solidFill>
                <a:effectLst/>
                <a:latin typeface="Courier New" panose="02070309020205020404" pitchFamily="49" charset="0"/>
                <a:cs typeface="Courier New" panose="02070309020205020404" pitchFamily="49" charset="0"/>
              </a:rPr>
              <a:t>self</a:t>
            </a:r>
            <a:r>
              <a:rPr kumimoji="0" lang="en-US" altLang="en-US" sz="2000" b="1" i="0" u="none" strike="noStrike" cap="none" normalizeH="0" baseline="0" dirty="0" err="1">
                <a:ln>
                  <a:noFill/>
                </a:ln>
                <a:solidFill>
                  <a:srgbClr val="666600"/>
                </a:solidFill>
                <a:effectLst/>
                <a:latin typeface="Courier New" panose="02070309020205020404" pitchFamily="49" charset="0"/>
                <a:cs typeface="Courier New" panose="02070309020205020404" pitchFamily="49" charset="0"/>
              </a:rPr>
              <a:t>.</a:t>
            </a:r>
            <a:r>
              <a:rPr kumimoji="0" lang="en-US" altLang="en-US" sz="2000" b="1"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decorated_coffee</a:t>
            </a:r>
            <a:r>
              <a:rPr kumimoji="0" lang="en-US" altLang="en-US" sz="2000" b="1" i="0" u="none" strike="noStrike" cap="none" normalizeH="0" baseline="0" dirty="0" err="1">
                <a:ln>
                  <a:noFill/>
                </a:ln>
                <a:solidFill>
                  <a:srgbClr val="666600"/>
                </a:solidFill>
                <a:effectLst/>
                <a:latin typeface="Courier New" panose="02070309020205020404" pitchFamily="49" charset="0"/>
                <a:cs typeface="Courier New" panose="02070309020205020404" pitchFamily="49" charset="0"/>
              </a:rPr>
              <a:t>.</a:t>
            </a:r>
            <a:r>
              <a:rPr kumimoji="0" lang="en-US" altLang="en-US" sz="2000" b="1"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get_ingredients</a:t>
            </a:r>
            <a:r>
              <a:rPr kumimoji="0" lang="en-US" altLang="en-US" sz="2000" b="1" i="0" u="none" strike="noStrike" cap="none" normalizeH="0" baseline="0" dirty="0">
                <a:ln>
                  <a:noFill/>
                </a:ln>
                <a:solidFill>
                  <a:srgbClr val="666600"/>
                </a:solidFill>
                <a:effectLst/>
                <a:latin typeface="Courier New" panose="02070309020205020404" pitchFamily="49" charset="0"/>
                <a:cs typeface="Courier New" panose="02070309020205020404" pitchFamily="49" charset="0"/>
              </a:rPr>
              <a:t>()</a:t>
            </a:r>
            <a:r>
              <a:rPr kumimoji="0" lang="en-US" altLang="en-US" sz="20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2000" b="1" i="0" u="none" strike="noStrike" cap="none" normalizeH="0" baseline="0" dirty="0">
                <a:ln>
                  <a:noFill/>
                </a:ln>
                <a:solidFill>
                  <a:srgbClr val="666600"/>
                </a:solidFill>
                <a:effectLst/>
                <a:latin typeface="Courier New" panose="02070309020205020404" pitchFamily="49" charset="0"/>
                <a:cs typeface="Courier New" panose="02070309020205020404" pitchFamily="49" charset="0"/>
              </a:rPr>
              <a:t>+</a:t>
            </a:r>
            <a:r>
              <a:rPr kumimoji="0" lang="en-US" altLang="en-US" sz="20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2000" b="1" i="0" u="none" strike="noStrike" cap="none" normalizeH="0" baseline="0" dirty="0">
                <a:ln>
                  <a:noFill/>
                </a:ln>
                <a:solidFill>
                  <a:srgbClr val="008800"/>
                </a:solidFill>
                <a:effectLst/>
                <a:latin typeface="Courier New" panose="02070309020205020404" pitchFamily="49" charset="0"/>
                <a:cs typeface="Courier New" panose="02070309020205020404" pitchFamily="49" charset="0"/>
              </a:rPr>
              <a:t>', sugar'</a:t>
            </a:r>
            <a:r>
              <a:rPr kumimoji="0" lang="en-US" altLang="en-US" sz="1200" b="1" i="0" u="none" strike="noStrike" cap="none" normalizeH="0" baseline="0" dirty="0">
                <a:ln>
                  <a:noFill/>
                </a:ln>
                <a:solidFill>
                  <a:schemeClr val="tx1"/>
                </a:solidFill>
                <a:effectLst/>
              </a:rPr>
              <a:t> </a:t>
            </a:r>
            <a:endParaRPr kumimoji="0" lang="en-US" altLang="en-US" sz="3600" b="1"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9780796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AD160673-50B7-455B-8882-493165BBED45}"/>
              </a:ext>
            </a:extLst>
          </p:cNvPr>
          <p:cNvSpPr>
            <a:spLocks noChangeArrowheads="1"/>
          </p:cNvSpPr>
          <p:nvPr/>
        </p:nvSpPr>
        <p:spPr bwMode="auto">
          <a:xfrm>
            <a:off x="77000" y="1113617"/>
            <a:ext cx="12031579" cy="4630765"/>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3174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rgbClr val="000088"/>
                </a:solidFill>
                <a:effectLst/>
                <a:latin typeface="Courier New" panose="02070309020205020404" pitchFamily="49" charset="0"/>
                <a:cs typeface="Courier New" panose="02070309020205020404" pitchFamily="49" charset="0"/>
              </a:rPr>
              <a:t>class</a:t>
            </a:r>
            <a:r>
              <a:rPr kumimoji="0" lang="en-US" altLang="en-US" sz="20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2000" b="1" i="0" u="none" strike="noStrike" cap="none" normalizeH="0" baseline="0" dirty="0">
                <a:ln>
                  <a:noFill/>
                </a:ln>
                <a:solidFill>
                  <a:srgbClr val="660066"/>
                </a:solidFill>
                <a:effectLst/>
                <a:latin typeface="Courier New" panose="02070309020205020404" pitchFamily="49" charset="0"/>
                <a:cs typeface="Courier New" panose="02070309020205020404" pitchFamily="49" charset="0"/>
              </a:rPr>
              <a:t>Milk</a:t>
            </a:r>
            <a:r>
              <a:rPr kumimoji="0" lang="en-US" altLang="en-US" sz="2000" b="1" i="0" u="none" strike="noStrike" cap="none" normalizeH="0" baseline="0" dirty="0">
                <a:ln>
                  <a:noFill/>
                </a:ln>
                <a:solidFill>
                  <a:srgbClr val="666600"/>
                </a:solidFill>
                <a:effectLst/>
                <a:latin typeface="Courier New" panose="02070309020205020404" pitchFamily="49" charset="0"/>
                <a:cs typeface="Courier New" panose="02070309020205020404" pitchFamily="49" charset="0"/>
              </a:rPr>
              <a:t>(</a:t>
            </a:r>
            <a:r>
              <a:rPr kumimoji="0" lang="en-US" altLang="en-US" sz="2000" b="1" i="0" u="none" strike="noStrike" cap="none" normalizeH="0" baseline="0" dirty="0" err="1">
                <a:ln>
                  <a:noFill/>
                </a:ln>
                <a:solidFill>
                  <a:srgbClr val="660066"/>
                </a:solidFill>
                <a:effectLst/>
                <a:latin typeface="Courier New" panose="02070309020205020404" pitchFamily="49" charset="0"/>
                <a:cs typeface="Courier New" panose="02070309020205020404" pitchFamily="49" charset="0"/>
              </a:rPr>
              <a:t>Abstract_Coffee_Decorator</a:t>
            </a:r>
            <a:r>
              <a:rPr kumimoji="0" lang="en-US" altLang="en-US" sz="2000" b="1" i="0" u="none" strike="noStrike" cap="none" normalizeH="0" baseline="0" dirty="0">
                <a:ln>
                  <a:noFill/>
                </a:ln>
                <a:solidFill>
                  <a:srgbClr val="666600"/>
                </a:solidFill>
                <a:effectLst/>
                <a:latin typeface="Courier New" panose="02070309020205020404" pitchFamily="49" charset="0"/>
                <a:cs typeface="Courier New" panose="02070309020205020404" pitchFamily="49" charset="0"/>
              </a:rPr>
              <a:t>):</a:t>
            </a:r>
            <a:r>
              <a:rPr kumimoji="0" lang="en-US" altLang="en-US" sz="20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000" b="1" dirty="0">
                <a:solidFill>
                  <a:srgbClr val="000000"/>
                </a:solidFill>
                <a:latin typeface="Courier New" panose="02070309020205020404" pitchFamily="49" charset="0"/>
                <a:cs typeface="Courier New" panose="02070309020205020404" pitchFamily="49" charset="0"/>
              </a:rPr>
              <a:t>	</a:t>
            </a:r>
            <a:r>
              <a:rPr kumimoji="0" lang="en-US" altLang="en-US" sz="2000" b="1" i="0" u="none" strike="noStrike" cap="none" normalizeH="0" baseline="0" dirty="0">
                <a:ln>
                  <a:noFill/>
                </a:ln>
                <a:solidFill>
                  <a:srgbClr val="000088"/>
                </a:solidFill>
                <a:effectLst/>
                <a:latin typeface="Courier New" panose="02070309020205020404" pitchFamily="49" charset="0"/>
                <a:cs typeface="Courier New" panose="02070309020205020404" pitchFamily="49" charset="0"/>
              </a:rPr>
              <a:t>def</a:t>
            </a:r>
            <a:r>
              <a:rPr kumimoji="0" lang="en-US" altLang="en-US" sz="20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__</a:t>
            </a:r>
            <a:r>
              <a:rPr kumimoji="0" lang="en-US" altLang="en-US" sz="2000" b="1"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init</a:t>
            </a:r>
            <a:r>
              <a:rPr kumimoji="0" lang="en-US" altLang="en-US" sz="20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__</a:t>
            </a:r>
            <a:r>
              <a:rPr kumimoji="0" lang="en-US" altLang="en-US" sz="2000" b="1" i="0" u="none" strike="noStrike" cap="none" normalizeH="0" baseline="0" dirty="0">
                <a:ln>
                  <a:noFill/>
                </a:ln>
                <a:solidFill>
                  <a:srgbClr val="666600"/>
                </a:solidFill>
                <a:effectLst/>
                <a:latin typeface="Courier New" panose="02070309020205020404" pitchFamily="49" charset="0"/>
                <a:cs typeface="Courier New" panose="02070309020205020404" pitchFamily="49" charset="0"/>
              </a:rPr>
              <a:t>(</a:t>
            </a:r>
            <a:r>
              <a:rPr kumimoji="0" lang="en-US" altLang="en-US" sz="2000" b="1" i="0" u="none" strike="noStrike" cap="none" normalizeH="0" baseline="0" dirty="0" err="1">
                <a:ln>
                  <a:noFill/>
                </a:ln>
                <a:solidFill>
                  <a:srgbClr val="000088"/>
                </a:solidFill>
                <a:effectLst/>
                <a:latin typeface="Courier New" panose="02070309020205020404" pitchFamily="49" charset="0"/>
                <a:cs typeface="Courier New" panose="02070309020205020404" pitchFamily="49" charset="0"/>
              </a:rPr>
              <a:t>self</a:t>
            </a:r>
            <a:r>
              <a:rPr kumimoji="0" lang="en-US" altLang="en-US" sz="2000" b="1" i="0" u="none" strike="noStrike" cap="none" normalizeH="0" baseline="0" dirty="0" err="1">
                <a:ln>
                  <a:noFill/>
                </a:ln>
                <a:solidFill>
                  <a:srgbClr val="666600"/>
                </a:solidFill>
                <a:effectLst/>
                <a:latin typeface="Courier New" panose="02070309020205020404" pitchFamily="49" charset="0"/>
                <a:cs typeface="Courier New" panose="02070309020205020404" pitchFamily="49" charset="0"/>
              </a:rPr>
              <a:t>,</a:t>
            </a:r>
            <a:r>
              <a:rPr kumimoji="0" lang="en-US" altLang="en-US" sz="2000" b="1"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decorated_coffee</a:t>
            </a:r>
            <a:r>
              <a:rPr kumimoji="0" lang="en-US" altLang="en-US" sz="2000" b="1" i="0" u="none" strike="noStrike" cap="none" normalizeH="0" baseline="0" dirty="0">
                <a:ln>
                  <a:noFill/>
                </a:ln>
                <a:solidFill>
                  <a:srgbClr val="666600"/>
                </a:solidFill>
                <a:effectLst/>
                <a:latin typeface="Courier New" panose="02070309020205020404" pitchFamily="49" charset="0"/>
                <a:cs typeface="Courier New" panose="02070309020205020404" pitchFamily="49" charset="0"/>
              </a:rPr>
              <a:t>):</a:t>
            </a:r>
            <a:r>
              <a:rPr kumimoji="0" lang="en-US" altLang="en-US" sz="20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2000" b="1" i="0" u="none" strike="noStrike" cap="none" normalizeH="0" baseline="0" dirty="0">
                <a:ln>
                  <a:noFill/>
                </a:ln>
                <a:solidFill>
                  <a:srgbClr val="660066"/>
                </a:solidFill>
                <a:effectLst/>
                <a:latin typeface="Courier New" panose="02070309020205020404" pitchFamily="49" charset="0"/>
                <a:cs typeface="Courier New" panose="02070309020205020404" pitchFamily="49" charset="0"/>
              </a:rPr>
              <a:t>Abstract_Coffee_Decorator</a:t>
            </a:r>
            <a:r>
              <a:rPr kumimoji="0" lang="en-US" altLang="en-US" sz="2000" b="1" i="0" u="none" strike="noStrike" cap="none" normalizeH="0" baseline="0" dirty="0">
                <a:ln>
                  <a:noFill/>
                </a:ln>
                <a:solidFill>
                  <a:srgbClr val="666600"/>
                </a:solidFill>
                <a:effectLst/>
                <a:latin typeface="Courier New" panose="02070309020205020404" pitchFamily="49" charset="0"/>
                <a:cs typeface="Courier New" panose="02070309020205020404" pitchFamily="49" charset="0"/>
              </a:rPr>
              <a:t>.</a:t>
            </a:r>
            <a:r>
              <a:rPr kumimoji="0" lang="en-US" altLang="en-US" sz="20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__</a:t>
            </a:r>
            <a:r>
              <a:rPr kumimoji="0" lang="en-US" altLang="en-US" sz="2000" b="1"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init</a:t>
            </a:r>
            <a:r>
              <a:rPr kumimoji="0" lang="en-US" altLang="en-US" sz="20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__</a:t>
            </a:r>
            <a:r>
              <a:rPr kumimoji="0" lang="en-US" altLang="en-US" sz="2000" b="1" i="0" u="none" strike="noStrike" cap="none" normalizeH="0" baseline="0" dirty="0">
                <a:ln>
                  <a:noFill/>
                </a:ln>
                <a:solidFill>
                  <a:srgbClr val="666600"/>
                </a:solidFill>
                <a:effectLst/>
                <a:latin typeface="Courier New" panose="02070309020205020404" pitchFamily="49" charset="0"/>
                <a:cs typeface="Courier New" panose="02070309020205020404" pitchFamily="49" charset="0"/>
              </a:rPr>
              <a:t>(</a:t>
            </a:r>
            <a:r>
              <a:rPr kumimoji="0" lang="en-US" altLang="en-US" sz="2000" b="1" i="0" u="none" strike="noStrike" cap="none" normalizeH="0" baseline="0" dirty="0" err="1">
                <a:ln>
                  <a:noFill/>
                </a:ln>
                <a:solidFill>
                  <a:srgbClr val="000088"/>
                </a:solidFill>
                <a:effectLst/>
                <a:latin typeface="Courier New" panose="02070309020205020404" pitchFamily="49" charset="0"/>
                <a:cs typeface="Courier New" panose="02070309020205020404" pitchFamily="49" charset="0"/>
              </a:rPr>
              <a:t>self</a:t>
            </a:r>
            <a:r>
              <a:rPr kumimoji="0" lang="en-US" altLang="en-US" sz="2000" b="1" i="0" u="none" strike="noStrike" cap="none" normalizeH="0" baseline="0" dirty="0" err="1">
                <a:ln>
                  <a:noFill/>
                </a:ln>
                <a:solidFill>
                  <a:srgbClr val="666600"/>
                </a:solidFill>
                <a:effectLst/>
                <a:latin typeface="Courier New" panose="02070309020205020404" pitchFamily="49" charset="0"/>
                <a:cs typeface="Courier New" panose="02070309020205020404" pitchFamily="49" charset="0"/>
              </a:rPr>
              <a:t>,</a:t>
            </a:r>
            <a:r>
              <a:rPr kumimoji="0" lang="en-US" altLang="en-US" sz="2000" b="1"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decorated_coffee</a:t>
            </a:r>
            <a:r>
              <a:rPr kumimoji="0" lang="en-US" altLang="en-US" sz="2000" b="1" i="0" u="none" strike="noStrike" cap="none" normalizeH="0" baseline="0" dirty="0">
                <a:ln>
                  <a:noFill/>
                </a:ln>
                <a:solidFill>
                  <a:srgbClr val="666600"/>
                </a:solidFill>
                <a:effectLst/>
                <a:latin typeface="Courier New" panose="02070309020205020404" pitchFamily="49" charset="0"/>
                <a:cs typeface="Courier New" panose="020703090202050204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2000" b="1" i="0" u="none" strike="noStrike" cap="none" normalizeH="0" baseline="0" dirty="0">
                <a:ln>
                  <a:noFill/>
                </a:ln>
                <a:solidFill>
                  <a:srgbClr val="000088"/>
                </a:solidFill>
                <a:effectLst/>
                <a:latin typeface="Courier New" panose="02070309020205020404" pitchFamily="49" charset="0"/>
                <a:cs typeface="Courier New" panose="02070309020205020404" pitchFamily="49" charset="0"/>
              </a:rPr>
              <a:t>def</a:t>
            </a:r>
            <a:r>
              <a:rPr kumimoji="0" lang="en-US" altLang="en-US" sz="20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2000" b="1"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get_cost</a:t>
            </a:r>
            <a:r>
              <a:rPr kumimoji="0" lang="en-US" altLang="en-US" sz="2000" b="1" i="0" u="none" strike="noStrike" cap="none" normalizeH="0" baseline="0" dirty="0">
                <a:ln>
                  <a:noFill/>
                </a:ln>
                <a:solidFill>
                  <a:srgbClr val="666600"/>
                </a:solidFill>
                <a:effectLst/>
                <a:latin typeface="Courier New" panose="02070309020205020404" pitchFamily="49" charset="0"/>
                <a:cs typeface="Courier New" panose="02070309020205020404" pitchFamily="49" charset="0"/>
              </a:rPr>
              <a:t>(</a:t>
            </a:r>
            <a:r>
              <a:rPr kumimoji="0" lang="en-US" altLang="en-US" sz="2000" b="1" i="0" u="none" strike="noStrike" cap="none" normalizeH="0" baseline="0" dirty="0">
                <a:ln>
                  <a:noFill/>
                </a:ln>
                <a:solidFill>
                  <a:srgbClr val="000088"/>
                </a:solidFill>
                <a:effectLst/>
                <a:latin typeface="Courier New" panose="02070309020205020404" pitchFamily="49" charset="0"/>
                <a:cs typeface="Courier New" panose="02070309020205020404" pitchFamily="49" charset="0"/>
              </a:rPr>
              <a:t>self</a:t>
            </a:r>
            <a:r>
              <a:rPr kumimoji="0" lang="en-US" altLang="en-US" sz="2000" b="1" i="0" u="none" strike="noStrike" cap="none" normalizeH="0" baseline="0" dirty="0">
                <a:ln>
                  <a:noFill/>
                </a:ln>
                <a:solidFill>
                  <a:srgbClr val="666600"/>
                </a:solidFill>
                <a:effectLst/>
                <a:latin typeface="Courier New" panose="02070309020205020404" pitchFamily="49" charset="0"/>
                <a:cs typeface="Courier New" panose="02070309020205020404" pitchFamily="49" charset="0"/>
              </a:rPr>
              <a:t>):</a:t>
            </a:r>
            <a:r>
              <a:rPr kumimoji="0" lang="en-US" altLang="en-US" sz="20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rgbClr val="000088"/>
                </a:solidFill>
                <a:effectLst/>
                <a:latin typeface="Courier New" panose="02070309020205020404" pitchFamily="49" charset="0"/>
                <a:cs typeface="Courier New" panose="02070309020205020404" pitchFamily="49" charset="0"/>
              </a:rPr>
              <a:t>		return</a:t>
            </a:r>
            <a:r>
              <a:rPr kumimoji="0" lang="en-US" altLang="en-US" sz="20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2000" b="1" i="0" u="none" strike="noStrike" cap="none" normalizeH="0" baseline="0" dirty="0" err="1">
                <a:ln>
                  <a:noFill/>
                </a:ln>
                <a:solidFill>
                  <a:srgbClr val="000088"/>
                </a:solidFill>
                <a:effectLst/>
                <a:latin typeface="Courier New" panose="02070309020205020404" pitchFamily="49" charset="0"/>
                <a:cs typeface="Courier New" panose="02070309020205020404" pitchFamily="49" charset="0"/>
              </a:rPr>
              <a:t>self</a:t>
            </a:r>
            <a:r>
              <a:rPr kumimoji="0" lang="en-US" altLang="en-US" sz="2000" b="1" i="0" u="none" strike="noStrike" cap="none" normalizeH="0" baseline="0" dirty="0" err="1">
                <a:ln>
                  <a:noFill/>
                </a:ln>
                <a:solidFill>
                  <a:srgbClr val="666600"/>
                </a:solidFill>
                <a:effectLst/>
                <a:latin typeface="Courier New" panose="02070309020205020404" pitchFamily="49" charset="0"/>
                <a:cs typeface="Courier New" panose="02070309020205020404" pitchFamily="49" charset="0"/>
              </a:rPr>
              <a:t>.</a:t>
            </a:r>
            <a:r>
              <a:rPr kumimoji="0" lang="en-US" altLang="en-US" sz="2000" b="1"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decorated_coffee</a:t>
            </a:r>
            <a:r>
              <a:rPr kumimoji="0" lang="en-US" altLang="en-US" sz="2000" b="1" i="0" u="none" strike="noStrike" cap="none" normalizeH="0" baseline="0" dirty="0" err="1">
                <a:ln>
                  <a:noFill/>
                </a:ln>
                <a:solidFill>
                  <a:srgbClr val="666600"/>
                </a:solidFill>
                <a:effectLst/>
                <a:latin typeface="Courier New" panose="02070309020205020404" pitchFamily="49" charset="0"/>
                <a:cs typeface="Courier New" panose="02070309020205020404" pitchFamily="49" charset="0"/>
              </a:rPr>
              <a:t>.</a:t>
            </a:r>
            <a:r>
              <a:rPr kumimoji="0" lang="en-US" altLang="en-US" sz="2000" b="1"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get_cost</a:t>
            </a:r>
            <a:r>
              <a:rPr kumimoji="0" lang="en-US" altLang="en-US" sz="2000" b="1" i="0" u="none" strike="noStrike" cap="none" normalizeH="0" baseline="0" dirty="0">
                <a:ln>
                  <a:noFill/>
                </a:ln>
                <a:solidFill>
                  <a:srgbClr val="666600"/>
                </a:solidFill>
                <a:effectLst/>
                <a:latin typeface="Courier New" panose="02070309020205020404" pitchFamily="49" charset="0"/>
                <a:cs typeface="Courier New" panose="02070309020205020404" pitchFamily="49" charset="0"/>
              </a:rPr>
              <a:t>()</a:t>
            </a:r>
            <a:r>
              <a:rPr kumimoji="0" lang="en-US" altLang="en-US" sz="20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2000" b="1" i="0" u="none" strike="noStrike" cap="none" normalizeH="0" baseline="0" dirty="0">
                <a:ln>
                  <a:noFill/>
                </a:ln>
                <a:solidFill>
                  <a:srgbClr val="666600"/>
                </a:solidFill>
                <a:effectLst/>
                <a:latin typeface="Courier New" panose="02070309020205020404" pitchFamily="49" charset="0"/>
                <a:cs typeface="Courier New" panose="02070309020205020404" pitchFamily="49" charset="0"/>
              </a:rPr>
              <a:t>+</a:t>
            </a:r>
            <a:r>
              <a:rPr kumimoji="0" lang="en-US" altLang="en-US" sz="20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2000" b="1" i="0" u="none" strike="noStrike" cap="none" normalizeH="0" baseline="0" dirty="0">
                <a:ln>
                  <a:noFill/>
                </a:ln>
                <a:solidFill>
                  <a:srgbClr val="006666"/>
                </a:solidFill>
                <a:effectLst/>
                <a:latin typeface="Courier New" panose="02070309020205020404" pitchFamily="49" charset="0"/>
                <a:cs typeface="Courier New" panose="02070309020205020404" pitchFamily="49" charset="0"/>
              </a:rPr>
              <a:t>0.25</a:t>
            </a:r>
            <a:r>
              <a:rPr kumimoji="0" lang="en-US" altLang="en-US" sz="20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rgbClr val="000088"/>
                </a:solidFill>
                <a:effectLst/>
                <a:latin typeface="Courier New" panose="02070309020205020404" pitchFamily="49" charset="0"/>
                <a:cs typeface="Courier New" panose="02070309020205020404" pitchFamily="49" charset="0"/>
              </a:rPr>
              <a:t>	def</a:t>
            </a:r>
            <a:r>
              <a:rPr kumimoji="0" lang="en-US" altLang="en-US" sz="20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2000" b="1"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get_ingredients</a:t>
            </a:r>
            <a:r>
              <a:rPr kumimoji="0" lang="en-US" altLang="en-US" sz="2000" b="1" i="0" u="none" strike="noStrike" cap="none" normalizeH="0" baseline="0" dirty="0">
                <a:ln>
                  <a:noFill/>
                </a:ln>
                <a:solidFill>
                  <a:srgbClr val="666600"/>
                </a:solidFill>
                <a:effectLst/>
                <a:latin typeface="Courier New" panose="02070309020205020404" pitchFamily="49" charset="0"/>
                <a:cs typeface="Courier New" panose="02070309020205020404" pitchFamily="49" charset="0"/>
              </a:rPr>
              <a:t>(</a:t>
            </a:r>
            <a:r>
              <a:rPr kumimoji="0" lang="en-US" altLang="en-US" sz="2000" b="1" i="0" u="none" strike="noStrike" cap="none" normalizeH="0" baseline="0" dirty="0">
                <a:ln>
                  <a:noFill/>
                </a:ln>
                <a:solidFill>
                  <a:srgbClr val="000088"/>
                </a:solidFill>
                <a:effectLst/>
                <a:latin typeface="Courier New" panose="02070309020205020404" pitchFamily="49" charset="0"/>
                <a:cs typeface="Courier New" panose="02070309020205020404" pitchFamily="49" charset="0"/>
              </a:rPr>
              <a:t>self</a:t>
            </a:r>
            <a:r>
              <a:rPr kumimoji="0" lang="en-US" altLang="en-US" sz="2000" b="1" i="0" u="none" strike="noStrike" cap="none" normalizeH="0" baseline="0" dirty="0">
                <a:ln>
                  <a:noFill/>
                </a:ln>
                <a:solidFill>
                  <a:srgbClr val="666600"/>
                </a:solidFill>
                <a:effectLst/>
                <a:latin typeface="Courier New" panose="02070309020205020404" pitchFamily="49" charset="0"/>
                <a:cs typeface="Courier New" panose="02070309020205020404" pitchFamily="49" charset="0"/>
              </a:rPr>
              <a:t>):</a:t>
            </a:r>
            <a:r>
              <a:rPr kumimoji="0" lang="en-US" altLang="en-US" sz="20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rgbClr val="000088"/>
                </a:solidFill>
                <a:effectLst/>
                <a:latin typeface="Courier New" panose="02070309020205020404" pitchFamily="49" charset="0"/>
                <a:cs typeface="Courier New" panose="02070309020205020404" pitchFamily="49" charset="0"/>
              </a:rPr>
              <a:t>		return</a:t>
            </a:r>
            <a:r>
              <a:rPr kumimoji="0" lang="en-US" altLang="en-US" sz="20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2000" b="1" i="0" u="none" strike="noStrike" cap="none" normalizeH="0" baseline="0" dirty="0" err="1">
                <a:ln>
                  <a:noFill/>
                </a:ln>
                <a:solidFill>
                  <a:srgbClr val="000088"/>
                </a:solidFill>
                <a:effectLst/>
                <a:latin typeface="Courier New" panose="02070309020205020404" pitchFamily="49" charset="0"/>
                <a:cs typeface="Courier New" panose="02070309020205020404" pitchFamily="49" charset="0"/>
              </a:rPr>
              <a:t>self</a:t>
            </a:r>
            <a:r>
              <a:rPr kumimoji="0" lang="en-US" altLang="en-US" sz="2000" b="1" i="0" u="none" strike="noStrike" cap="none" normalizeH="0" baseline="0" dirty="0" err="1">
                <a:ln>
                  <a:noFill/>
                </a:ln>
                <a:solidFill>
                  <a:srgbClr val="666600"/>
                </a:solidFill>
                <a:effectLst/>
                <a:latin typeface="Courier New" panose="02070309020205020404" pitchFamily="49" charset="0"/>
                <a:cs typeface="Courier New" panose="02070309020205020404" pitchFamily="49" charset="0"/>
              </a:rPr>
              <a:t>.</a:t>
            </a:r>
            <a:r>
              <a:rPr kumimoji="0" lang="en-US" altLang="en-US" sz="2000" b="1"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decorated_coffee</a:t>
            </a:r>
            <a:r>
              <a:rPr kumimoji="0" lang="en-US" altLang="en-US" sz="2000" b="1" i="0" u="none" strike="noStrike" cap="none" normalizeH="0" baseline="0" dirty="0" err="1">
                <a:ln>
                  <a:noFill/>
                </a:ln>
                <a:solidFill>
                  <a:srgbClr val="666600"/>
                </a:solidFill>
                <a:effectLst/>
                <a:latin typeface="Courier New" panose="02070309020205020404" pitchFamily="49" charset="0"/>
                <a:cs typeface="Courier New" panose="02070309020205020404" pitchFamily="49" charset="0"/>
              </a:rPr>
              <a:t>.</a:t>
            </a:r>
            <a:r>
              <a:rPr kumimoji="0" lang="en-US" altLang="en-US" sz="2000" b="1"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get_ingredients</a:t>
            </a:r>
            <a:r>
              <a:rPr kumimoji="0" lang="en-US" altLang="en-US" sz="2000" b="1" i="0" u="none" strike="noStrike" cap="none" normalizeH="0" baseline="0" dirty="0">
                <a:ln>
                  <a:noFill/>
                </a:ln>
                <a:solidFill>
                  <a:srgbClr val="666600"/>
                </a:solidFill>
                <a:effectLst/>
                <a:latin typeface="Courier New" panose="02070309020205020404" pitchFamily="49" charset="0"/>
                <a:cs typeface="Courier New" panose="02070309020205020404" pitchFamily="49" charset="0"/>
              </a:rPr>
              <a:t>()</a:t>
            </a:r>
            <a:r>
              <a:rPr kumimoji="0" lang="en-US" altLang="en-US" sz="20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2000" b="1" i="0" u="none" strike="noStrike" cap="none" normalizeH="0" baseline="0" dirty="0">
                <a:ln>
                  <a:noFill/>
                </a:ln>
                <a:solidFill>
                  <a:srgbClr val="666600"/>
                </a:solidFill>
                <a:effectLst/>
                <a:latin typeface="Courier New" panose="02070309020205020404" pitchFamily="49" charset="0"/>
                <a:cs typeface="Courier New" panose="02070309020205020404" pitchFamily="49" charset="0"/>
              </a:rPr>
              <a:t>+</a:t>
            </a:r>
            <a:r>
              <a:rPr kumimoji="0" lang="en-US" altLang="en-US" sz="20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2000" b="1" i="0" u="none" strike="noStrike" cap="none" normalizeH="0" baseline="0" dirty="0">
                <a:ln>
                  <a:noFill/>
                </a:ln>
                <a:solidFill>
                  <a:srgbClr val="008800"/>
                </a:solidFill>
                <a:effectLst/>
                <a:latin typeface="Courier New" panose="02070309020205020404" pitchFamily="49" charset="0"/>
                <a:cs typeface="Courier New" panose="02070309020205020404" pitchFamily="49" charset="0"/>
              </a:rPr>
              <a:t>', milk’</a:t>
            </a:r>
            <a:r>
              <a:rPr kumimoji="0" lang="en-US" altLang="en-US" sz="20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rgbClr val="000088"/>
                </a:solidFill>
                <a:effectLst/>
                <a:latin typeface="Courier New" panose="02070309020205020404" pitchFamily="49" charset="0"/>
                <a:cs typeface="Courier New" panose="02070309020205020404" pitchFamily="49" charset="0"/>
              </a:rPr>
              <a:t>class</a:t>
            </a:r>
            <a:r>
              <a:rPr kumimoji="0" lang="en-US" altLang="en-US" sz="20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2000" b="1" i="0" u="none" strike="noStrike" cap="none" normalizeH="0" baseline="0" dirty="0">
                <a:ln>
                  <a:noFill/>
                </a:ln>
                <a:solidFill>
                  <a:srgbClr val="660066"/>
                </a:solidFill>
                <a:effectLst/>
                <a:latin typeface="Courier New" panose="02070309020205020404" pitchFamily="49" charset="0"/>
                <a:cs typeface="Courier New" panose="02070309020205020404" pitchFamily="49" charset="0"/>
              </a:rPr>
              <a:t>Vanilla</a:t>
            </a:r>
            <a:r>
              <a:rPr kumimoji="0" lang="en-US" altLang="en-US" sz="2000" b="1" i="0" u="none" strike="noStrike" cap="none" normalizeH="0" baseline="0" dirty="0">
                <a:ln>
                  <a:noFill/>
                </a:ln>
                <a:solidFill>
                  <a:srgbClr val="666600"/>
                </a:solidFill>
                <a:effectLst/>
                <a:latin typeface="Courier New" panose="02070309020205020404" pitchFamily="49" charset="0"/>
                <a:cs typeface="Courier New" panose="02070309020205020404" pitchFamily="49" charset="0"/>
              </a:rPr>
              <a:t>(</a:t>
            </a:r>
            <a:r>
              <a:rPr kumimoji="0" lang="en-US" altLang="en-US" sz="2000" b="1" i="0" u="none" strike="noStrike" cap="none" normalizeH="0" baseline="0" dirty="0" err="1">
                <a:ln>
                  <a:noFill/>
                </a:ln>
                <a:solidFill>
                  <a:srgbClr val="660066"/>
                </a:solidFill>
                <a:effectLst/>
                <a:latin typeface="Courier New" panose="02070309020205020404" pitchFamily="49" charset="0"/>
                <a:cs typeface="Courier New" panose="02070309020205020404" pitchFamily="49" charset="0"/>
              </a:rPr>
              <a:t>Abstract_Coffee_Decorator</a:t>
            </a:r>
            <a:r>
              <a:rPr kumimoji="0" lang="en-US" altLang="en-US" sz="2000" b="1" i="0" u="none" strike="noStrike" cap="none" normalizeH="0" baseline="0" dirty="0">
                <a:ln>
                  <a:noFill/>
                </a:ln>
                <a:solidFill>
                  <a:srgbClr val="666600"/>
                </a:solidFill>
                <a:effectLst/>
                <a:latin typeface="Courier New" panose="02070309020205020404" pitchFamily="49" charset="0"/>
                <a:cs typeface="Courier New" panose="020703090202050204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2000" b="1" i="0" u="none" strike="noStrike" cap="none" normalizeH="0" baseline="0" dirty="0">
                <a:ln>
                  <a:noFill/>
                </a:ln>
                <a:solidFill>
                  <a:srgbClr val="000088"/>
                </a:solidFill>
                <a:effectLst/>
                <a:latin typeface="Courier New" panose="02070309020205020404" pitchFamily="49" charset="0"/>
                <a:cs typeface="Courier New" panose="02070309020205020404" pitchFamily="49" charset="0"/>
              </a:rPr>
              <a:t>def</a:t>
            </a:r>
            <a:r>
              <a:rPr kumimoji="0" lang="en-US" altLang="en-US" sz="20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__</a:t>
            </a:r>
            <a:r>
              <a:rPr kumimoji="0" lang="en-US" altLang="en-US" sz="2000" b="1"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init</a:t>
            </a:r>
            <a:r>
              <a:rPr kumimoji="0" lang="en-US" altLang="en-US" sz="20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__</a:t>
            </a:r>
            <a:r>
              <a:rPr kumimoji="0" lang="en-US" altLang="en-US" sz="2000" b="1" i="0" u="none" strike="noStrike" cap="none" normalizeH="0" baseline="0" dirty="0">
                <a:ln>
                  <a:noFill/>
                </a:ln>
                <a:solidFill>
                  <a:srgbClr val="666600"/>
                </a:solidFill>
                <a:effectLst/>
                <a:latin typeface="Courier New" panose="02070309020205020404" pitchFamily="49" charset="0"/>
                <a:cs typeface="Courier New" panose="02070309020205020404" pitchFamily="49" charset="0"/>
              </a:rPr>
              <a:t>(</a:t>
            </a:r>
            <a:r>
              <a:rPr kumimoji="0" lang="en-US" altLang="en-US" sz="2000" b="1" i="0" u="none" strike="noStrike" cap="none" normalizeH="0" baseline="0" dirty="0" err="1">
                <a:ln>
                  <a:noFill/>
                </a:ln>
                <a:solidFill>
                  <a:srgbClr val="000088"/>
                </a:solidFill>
                <a:effectLst/>
                <a:latin typeface="Courier New" panose="02070309020205020404" pitchFamily="49" charset="0"/>
                <a:cs typeface="Courier New" panose="02070309020205020404" pitchFamily="49" charset="0"/>
              </a:rPr>
              <a:t>self</a:t>
            </a:r>
            <a:r>
              <a:rPr kumimoji="0" lang="en-US" altLang="en-US" sz="2000" b="1" i="0" u="none" strike="noStrike" cap="none" normalizeH="0" baseline="0" dirty="0" err="1">
                <a:ln>
                  <a:noFill/>
                </a:ln>
                <a:solidFill>
                  <a:srgbClr val="666600"/>
                </a:solidFill>
                <a:effectLst/>
                <a:latin typeface="Courier New" panose="02070309020205020404" pitchFamily="49" charset="0"/>
                <a:cs typeface="Courier New" panose="02070309020205020404" pitchFamily="49" charset="0"/>
              </a:rPr>
              <a:t>,</a:t>
            </a:r>
            <a:r>
              <a:rPr kumimoji="0" lang="en-US" altLang="en-US" sz="2000" b="1"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decorated_coffee</a:t>
            </a:r>
            <a:r>
              <a:rPr kumimoji="0" lang="en-US" altLang="en-US" sz="2000" b="1" i="0" u="none" strike="noStrike" cap="none" normalizeH="0" baseline="0" dirty="0">
                <a:ln>
                  <a:noFill/>
                </a:ln>
                <a:solidFill>
                  <a:srgbClr val="666600"/>
                </a:solidFill>
                <a:effectLst/>
                <a:latin typeface="Courier New" panose="02070309020205020404" pitchFamily="49" charset="0"/>
                <a:cs typeface="Courier New" panose="02070309020205020404" pitchFamily="49" charset="0"/>
              </a:rPr>
              <a:t>):</a:t>
            </a:r>
            <a:r>
              <a:rPr kumimoji="0" lang="en-US" altLang="en-US" sz="20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2000" b="1" i="0" u="none" strike="noStrike" cap="none" normalizeH="0" baseline="0" dirty="0">
                <a:ln>
                  <a:noFill/>
                </a:ln>
                <a:solidFill>
                  <a:srgbClr val="660066"/>
                </a:solidFill>
                <a:effectLst/>
                <a:latin typeface="Courier New" panose="02070309020205020404" pitchFamily="49" charset="0"/>
                <a:cs typeface="Courier New" panose="02070309020205020404" pitchFamily="49" charset="0"/>
              </a:rPr>
              <a:t>Abstract_Coffee_Decorator</a:t>
            </a:r>
            <a:r>
              <a:rPr kumimoji="0" lang="en-US" altLang="en-US" sz="2000" b="1" i="0" u="none" strike="noStrike" cap="none" normalizeH="0" baseline="0" dirty="0">
                <a:ln>
                  <a:noFill/>
                </a:ln>
                <a:solidFill>
                  <a:srgbClr val="666600"/>
                </a:solidFill>
                <a:effectLst/>
                <a:latin typeface="Courier New" panose="02070309020205020404" pitchFamily="49" charset="0"/>
                <a:cs typeface="Courier New" panose="02070309020205020404" pitchFamily="49" charset="0"/>
              </a:rPr>
              <a:t>.</a:t>
            </a:r>
            <a:r>
              <a:rPr kumimoji="0" lang="en-US" altLang="en-US" sz="20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__</a:t>
            </a:r>
            <a:r>
              <a:rPr kumimoji="0" lang="en-US" altLang="en-US" sz="2000" b="1"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init</a:t>
            </a:r>
            <a:r>
              <a:rPr kumimoji="0" lang="en-US" altLang="en-US" sz="20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__</a:t>
            </a:r>
            <a:r>
              <a:rPr kumimoji="0" lang="en-US" altLang="en-US" sz="2000" b="1" i="0" u="none" strike="noStrike" cap="none" normalizeH="0" baseline="0" dirty="0">
                <a:ln>
                  <a:noFill/>
                </a:ln>
                <a:solidFill>
                  <a:srgbClr val="666600"/>
                </a:solidFill>
                <a:effectLst/>
                <a:latin typeface="Courier New" panose="02070309020205020404" pitchFamily="49" charset="0"/>
                <a:cs typeface="Courier New" panose="02070309020205020404" pitchFamily="49" charset="0"/>
              </a:rPr>
              <a:t>(</a:t>
            </a:r>
            <a:r>
              <a:rPr kumimoji="0" lang="en-US" altLang="en-US" sz="2000" b="1" i="0" u="none" strike="noStrike" cap="none" normalizeH="0" baseline="0" dirty="0" err="1">
                <a:ln>
                  <a:noFill/>
                </a:ln>
                <a:solidFill>
                  <a:srgbClr val="000088"/>
                </a:solidFill>
                <a:effectLst/>
                <a:latin typeface="Courier New" panose="02070309020205020404" pitchFamily="49" charset="0"/>
                <a:cs typeface="Courier New" panose="02070309020205020404" pitchFamily="49" charset="0"/>
              </a:rPr>
              <a:t>self</a:t>
            </a:r>
            <a:r>
              <a:rPr kumimoji="0" lang="en-US" altLang="en-US" sz="2000" b="1" i="0" u="none" strike="noStrike" cap="none" normalizeH="0" baseline="0" dirty="0" err="1">
                <a:ln>
                  <a:noFill/>
                </a:ln>
                <a:solidFill>
                  <a:srgbClr val="666600"/>
                </a:solidFill>
                <a:effectLst/>
                <a:latin typeface="Courier New" panose="02070309020205020404" pitchFamily="49" charset="0"/>
                <a:cs typeface="Courier New" panose="02070309020205020404" pitchFamily="49" charset="0"/>
              </a:rPr>
              <a:t>,</a:t>
            </a:r>
            <a:r>
              <a:rPr kumimoji="0" lang="en-US" altLang="en-US" sz="2000" b="1"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decorated_coffee</a:t>
            </a:r>
            <a:r>
              <a:rPr kumimoji="0" lang="en-US" altLang="en-US" sz="2000" b="1" i="0" u="none" strike="noStrike" cap="none" normalizeH="0" baseline="0" dirty="0">
                <a:ln>
                  <a:noFill/>
                </a:ln>
                <a:solidFill>
                  <a:srgbClr val="666600"/>
                </a:solidFill>
                <a:effectLst/>
                <a:latin typeface="Courier New" panose="02070309020205020404" pitchFamily="49" charset="0"/>
                <a:cs typeface="Courier New" panose="02070309020205020404" pitchFamily="49" charset="0"/>
              </a:rPr>
              <a:t>)</a:t>
            </a:r>
            <a:r>
              <a:rPr kumimoji="0" lang="en-US" altLang="en-US" sz="20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rgbClr val="000088"/>
                </a:solidFill>
                <a:effectLst/>
                <a:latin typeface="Courier New" panose="02070309020205020404" pitchFamily="49" charset="0"/>
                <a:cs typeface="Courier New" panose="02070309020205020404" pitchFamily="49" charset="0"/>
              </a:rPr>
              <a:t>	def</a:t>
            </a:r>
            <a:r>
              <a:rPr kumimoji="0" lang="en-US" altLang="en-US" sz="20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2000" b="1"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get_cost</a:t>
            </a:r>
            <a:r>
              <a:rPr kumimoji="0" lang="en-US" altLang="en-US" sz="2000" b="1" i="0" u="none" strike="noStrike" cap="none" normalizeH="0" baseline="0" dirty="0">
                <a:ln>
                  <a:noFill/>
                </a:ln>
                <a:solidFill>
                  <a:srgbClr val="666600"/>
                </a:solidFill>
                <a:effectLst/>
                <a:latin typeface="Courier New" panose="02070309020205020404" pitchFamily="49" charset="0"/>
                <a:cs typeface="Courier New" panose="02070309020205020404" pitchFamily="49" charset="0"/>
              </a:rPr>
              <a:t>(</a:t>
            </a:r>
            <a:r>
              <a:rPr kumimoji="0" lang="en-US" altLang="en-US" sz="2000" b="1" i="0" u="none" strike="noStrike" cap="none" normalizeH="0" baseline="0" dirty="0">
                <a:ln>
                  <a:noFill/>
                </a:ln>
                <a:solidFill>
                  <a:srgbClr val="000088"/>
                </a:solidFill>
                <a:effectLst/>
                <a:latin typeface="Courier New" panose="02070309020205020404" pitchFamily="49" charset="0"/>
                <a:cs typeface="Courier New" panose="02070309020205020404" pitchFamily="49" charset="0"/>
              </a:rPr>
              <a:t>self</a:t>
            </a:r>
            <a:r>
              <a:rPr kumimoji="0" lang="en-US" altLang="en-US" sz="2000" b="1" i="0" u="none" strike="noStrike" cap="none" normalizeH="0" baseline="0" dirty="0">
                <a:ln>
                  <a:noFill/>
                </a:ln>
                <a:solidFill>
                  <a:srgbClr val="666600"/>
                </a:solidFill>
                <a:effectLst/>
                <a:latin typeface="Courier New" panose="02070309020205020404" pitchFamily="49" charset="0"/>
                <a:cs typeface="Courier New" panose="02070309020205020404" pitchFamily="49" charset="0"/>
              </a:rPr>
              <a:t>):</a:t>
            </a:r>
            <a:r>
              <a:rPr kumimoji="0" lang="en-US" altLang="en-US" sz="20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rgbClr val="000088"/>
                </a:solidFill>
                <a:effectLst/>
                <a:latin typeface="Courier New" panose="02070309020205020404" pitchFamily="49" charset="0"/>
                <a:cs typeface="Courier New" panose="02070309020205020404" pitchFamily="49" charset="0"/>
              </a:rPr>
              <a:t>		return</a:t>
            </a:r>
            <a:r>
              <a:rPr kumimoji="0" lang="en-US" altLang="en-US" sz="20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2000" b="1" i="0" u="none" strike="noStrike" cap="none" normalizeH="0" baseline="0" dirty="0" err="1">
                <a:ln>
                  <a:noFill/>
                </a:ln>
                <a:solidFill>
                  <a:srgbClr val="000088"/>
                </a:solidFill>
                <a:effectLst/>
                <a:latin typeface="Courier New" panose="02070309020205020404" pitchFamily="49" charset="0"/>
                <a:cs typeface="Courier New" panose="02070309020205020404" pitchFamily="49" charset="0"/>
              </a:rPr>
              <a:t>self</a:t>
            </a:r>
            <a:r>
              <a:rPr kumimoji="0" lang="en-US" altLang="en-US" sz="2000" b="1" i="0" u="none" strike="noStrike" cap="none" normalizeH="0" baseline="0" dirty="0" err="1">
                <a:ln>
                  <a:noFill/>
                </a:ln>
                <a:solidFill>
                  <a:srgbClr val="666600"/>
                </a:solidFill>
                <a:effectLst/>
                <a:latin typeface="Courier New" panose="02070309020205020404" pitchFamily="49" charset="0"/>
                <a:cs typeface="Courier New" panose="02070309020205020404" pitchFamily="49" charset="0"/>
              </a:rPr>
              <a:t>.</a:t>
            </a:r>
            <a:r>
              <a:rPr kumimoji="0" lang="en-US" altLang="en-US" sz="2000" b="1"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decorated_coffee</a:t>
            </a:r>
            <a:r>
              <a:rPr kumimoji="0" lang="en-US" altLang="en-US" sz="2000" b="1" i="0" u="none" strike="noStrike" cap="none" normalizeH="0" baseline="0" dirty="0" err="1">
                <a:ln>
                  <a:noFill/>
                </a:ln>
                <a:solidFill>
                  <a:srgbClr val="666600"/>
                </a:solidFill>
                <a:effectLst/>
                <a:latin typeface="Courier New" panose="02070309020205020404" pitchFamily="49" charset="0"/>
                <a:cs typeface="Courier New" panose="02070309020205020404" pitchFamily="49" charset="0"/>
              </a:rPr>
              <a:t>.</a:t>
            </a:r>
            <a:r>
              <a:rPr kumimoji="0" lang="en-US" altLang="en-US" sz="2000" b="1"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get_cost</a:t>
            </a:r>
            <a:r>
              <a:rPr kumimoji="0" lang="en-US" altLang="en-US" sz="2000" b="1" i="0" u="none" strike="noStrike" cap="none" normalizeH="0" baseline="0" dirty="0">
                <a:ln>
                  <a:noFill/>
                </a:ln>
                <a:solidFill>
                  <a:srgbClr val="666600"/>
                </a:solidFill>
                <a:effectLst/>
                <a:latin typeface="Courier New" panose="02070309020205020404" pitchFamily="49" charset="0"/>
                <a:cs typeface="Courier New" panose="02070309020205020404" pitchFamily="49" charset="0"/>
              </a:rPr>
              <a:t>()</a:t>
            </a:r>
            <a:r>
              <a:rPr kumimoji="0" lang="en-US" altLang="en-US" sz="20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2000" b="1" i="0" u="none" strike="noStrike" cap="none" normalizeH="0" baseline="0" dirty="0">
                <a:ln>
                  <a:noFill/>
                </a:ln>
                <a:solidFill>
                  <a:srgbClr val="666600"/>
                </a:solidFill>
                <a:effectLst/>
                <a:latin typeface="Courier New" panose="02070309020205020404" pitchFamily="49" charset="0"/>
                <a:cs typeface="Courier New" panose="02070309020205020404" pitchFamily="49" charset="0"/>
              </a:rPr>
              <a:t>+</a:t>
            </a:r>
            <a:r>
              <a:rPr kumimoji="0" lang="en-US" altLang="en-US" sz="20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2000" b="1" i="0" u="none" strike="noStrike" cap="none" normalizeH="0" baseline="0" dirty="0">
                <a:ln>
                  <a:noFill/>
                </a:ln>
                <a:solidFill>
                  <a:srgbClr val="006666"/>
                </a:solidFill>
                <a:effectLst/>
                <a:latin typeface="Courier New" panose="02070309020205020404" pitchFamily="49" charset="0"/>
                <a:cs typeface="Courier New" panose="02070309020205020404" pitchFamily="49" charset="0"/>
              </a:rPr>
              <a:t>0.75</a:t>
            </a:r>
            <a:r>
              <a:rPr kumimoji="0" lang="en-US" altLang="en-US" sz="20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rgbClr val="000088"/>
                </a:solidFill>
                <a:effectLst/>
                <a:latin typeface="Courier New" panose="02070309020205020404" pitchFamily="49" charset="0"/>
                <a:cs typeface="Courier New" panose="02070309020205020404" pitchFamily="49" charset="0"/>
              </a:rPr>
              <a:t>	def</a:t>
            </a:r>
            <a:r>
              <a:rPr kumimoji="0" lang="en-US" altLang="en-US" sz="20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2000" b="1"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get_ingredients</a:t>
            </a:r>
            <a:r>
              <a:rPr kumimoji="0" lang="en-US" altLang="en-US" sz="2000" b="1" i="0" u="none" strike="noStrike" cap="none" normalizeH="0" baseline="0" dirty="0">
                <a:ln>
                  <a:noFill/>
                </a:ln>
                <a:solidFill>
                  <a:srgbClr val="666600"/>
                </a:solidFill>
                <a:effectLst/>
                <a:latin typeface="Courier New" panose="02070309020205020404" pitchFamily="49" charset="0"/>
                <a:cs typeface="Courier New" panose="02070309020205020404" pitchFamily="49" charset="0"/>
              </a:rPr>
              <a:t>(</a:t>
            </a:r>
            <a:r>
              <a:rPr kumimoji="0" lang="en-US" altLang="en-US" sz="2000" b="1" i="0" u="none" strike="noStrike" cap="none" normalizeH="0" baseline="0" dirty="0">
                <a:ln>
                  <a:noFill/>
                </a:ln>
                <a:solidFill>
                  <a:srgbClr val="000088"/>
                </a:solidFill>
                <a:effectLst/>
                <a:latin typeface="Courier New" panose="02070309020205020404" pitchFamily="49" charset="0"/>
                <a:cs typeface="Courier New" panose="02070309020205020404" pitchFamily="49" charset="0"/>
              </a:rPr>
              <a:t>self</a:t>
            </a:r>
            <a:r>
              <a:rPr kumimoji="0" lang="en-US" altLang="en-US" sz="2000" b="1" i="0" u="none" strike="noStrike" cap="none" normalizeH="0" baseline="0" dirty="0">
                <a:ln>
                  <a:noFill/>
                </a:ln>
                <a:solidFill>
                  <a:srgbClr val="666600"/>
                </a:solidFill>
                <a:effectLst/>
                <a:latin typeface="Courier New" panose="02070309020205020404" pitchFamily="49" charset="0"/>
                <a:cs typeface="Courier New" panose="02070309020205020404" pitchFamily="49" charset="0"/>
              </a:rPr>
              <a:t>):</a:t>
            </a:r>
            <a:r>
              <a:rPr kumimoji="0" lang="en-US" altLang="en-US" sz="20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rgbClr val="000088"/>
                </a:solidFill>
                <a:effectLst/>
                <a:latin typeface="Courier New" panose="02070309020205020404" pitchFamily="49" charset="0"/>
                <a:cs typeface="Courier New" panose="02070309020205020404" pitchFamily="49" charset="0"/>
              </a:rPr>
              <a:t>		return</a:t>
            </a:r>
            <a:r>
              <a:rPr kumimoji="0" lang="en-US" altLang="en-US" sz="20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2000" b="1" i="0" u="none" strike="noStrike" cap="none" normalizeH="0" baseline="0" dirty="0" err="1">
                <a:ln>
                  <a:noFill/>
                </a:ln>
                <a:solidFill>
                  <a:srgbClr val="000088"/>
                </a:solidFill>
                <a:effectLst/>
                <a:latin typeface="Courier New" panose="02070309020205020404" pitchFamily="49" charset="0"/>
                <a:cs typeface="Courier New" panose="02070309020205020404" pitchFamily="49" charset="0"/>
              </a:rPr>
              <a:t>self</a:t>
            </a:r>
            <a:r>
              <a:rPr kumimoji="0" lang="en-US" altLang="en-US" sz="2000" b="1" i="0" u="none" strike="noStrike" cap="none" normalizeH="0" baseline="0" dirty="0" err="1">
                <a:ln>
                  <a:noFill/>
                </a:ln>
                <a:solidFill>
                  <a:srgbClr val="666600"/>
                </a:solidFill>
                <a:effectLst/>
                <a:latin typeface="Courier New" panose="02070309020205020404" pitchFamily="49" charset="0"/>
                <a:cs typeface="Courier New" panose="02070309020205020404" pitchFamily="49" charset="0"/>
              </a:rPr>
              <a:t>.</a:t>
            </a:r>
            <a:r>
              <a:rPr kumimoji="0" lang="en-US" altLang="en-US" sz="2000" b="1"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decorated_coffee</a:t>
            </a:r>
            <a:r>
              <a:rPr kumimoji="0" lang="en-US" altLang="en-US" sz="2000" b="1" i="0" u="none" strike="noStrike" cap="none" normalizeH="0" baseline="0" dirty="0" err="1">
                <a:ln>
                  <a:noFill/>
                </a:ln>
                <a:solidFill>
                  <a:srgbClr val="666600"/>
                </a:solidFill>
                <a:effectLst/>
                <a:latin typeface="Courier New" panose="02070309020205020404" pitchFamily="49" charset="0"/>
                <a:cs typeface="Courier New" panose="02070309020205020404" pitchFamily="49" charset="0"/>
              </a:rPr>
              <a:t>.</a:t>
            </a:r>
            <a:r>
              <a:rPr kumimoji="0" lang="en-US" altLang="en-US" sz="2000" b="1"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get_ingredients</a:t>
            </a:r>
            <a:r>
              <a:rPr kumimoji="0" lang="en-US" altLang="en-US" sz="2000" b="1" i="0" u="none" strike="noStrike" cap="none" normalizeH="0" baseline="0" dirty="0">
                <a:ln>
                  <a:noFill/>
                </a:ln>
                <a:solidFill>
                  <a:srgbClr val="666600"/>
                </a:solidFill>
                <a:effectLst/>
                <a:latin typeface="Courier New" panose="02070309020205020404" pitchFamily="49" charset="0"/>
                <a:cs typeface="Courier New" panose="02070309020205020404" pitchFamily="49" charset="0"/>
              </a:rPr>
              <a:t>()</a:t>
            </a:r>
            <a:r>
              <a:rPr kumimoji="0" lang="en-US" altLang="en-US" sz="20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2000" b="1" i="0" u="none" strike="noStrike" cap="none" normalizeH="0" baseline="0" dirty="0">
                <a:ln>
                  <a:noFill/>
                </a:ln>
                <a:solidFill>
                  <a:srgbClr val="666600"/>
                </a:solidFill>
                <a:effectLst/>
                <a:latin typeface="Courier New" panose="02070309020205020404" pitchFamily="49" charset="0"/>
                <a:cs typeface="Courier New" panose="02070309020205020404" pitchFamily="49" charset="0"/>
              </a:rPr>
              <a:t>+</a:t>
            </a:r>
            <a:r>
              <a:rPr kumimoji="0" lang="en-US" altLang="en-US" sz="20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2000" b="1" i="0" u="none" strike="noStrike" cap="none" normalizeH="0" baseline="0" dirty="0">
                <a:ln>
                  <a:noFill/>
                </a:ln>
                <a:solidFill>
                  <a:srgbClr val="008800"/>
                </a:solidFill>
                <a:effectLst/>
                <a:latin typeface="Courier New" panose="02070309020205020404" pitchFamily="49" charset="0"/>
                <a:cs typeface="Courier New" panose="02070309020205020404" pitchFamily="49" charset="0"/>
              </a:rPr>
              <a:t>', vanilla'</a:t>
            </a:r>
            <a:r>
              <a:rPr kumimoji="0" lang="en-US" altLang="en-US" sz="2000" b="1" i="0" u="none" strike="noStrike" cap="none" normalizeH="0" baseline="0" dirty="0">
                <a:ln>
                  <a:noFill/>
                </a:ln>
                <a:solidFill>
                  <a:schemeClr val="tx1"/>
                </a:solidFill>
                <a:effectLst/>
              </a:rPr>
              <a:t> </a:t>
            </a:r>
            <a:endParaRPr kumimoji="0" lang="en-US" altLang="en-US" sz="2000" b="1"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2845482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5971A5C1-77DF-47B7-A357-8C253CC2E922}"/>
              </a:ext>
            </a:extLst>
          </p:cNvPr>
          <p:cNvSpPr>
            <a:spLocks noChangeArrowheads="1"/>
          </p:cNvSpPr>
          <p:nvPr/>
        </p:nvSpPr>
        <p:spPr bwMode="auto">
          <a:xfrm>
            <a:off x="330200" y="110578"/>
            <a:ext cx="11211560" cy="444609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3174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solidFill>
                  <a:srgbClr val="000088"/>
                </a:solidFill>
                <a:effectLst/>
                <a:latin typeface="Courier New" panose="02070309020205020404" pitchFamily="49" charset="0"/>
                <a:cs typeface="Courier New" panose="02070309020205020404" pitchFamily="49" charset="0"/>
              </a:rPr>
              <a:t>import</a:t>
            </a:r>
            <a:r>
              <a:rPr kumimoji="0" lang="en-US" altLang="en-US"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coffeeshop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myCoffee</a:t>
            </a:r>
            <a:r>
              <a:rPr kumimoji="0" lang="en-US" altLang="en-US"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b="1" i="0" u="none" strike="noStrike" cap="none" normalizeH="0" baseline="0" dirty="0">
                <a:ln>
                  <a:noFill/>
                </a:ln>
                <a:solidFill>
                  <a:srgbClr val="666600"/>
                </a:solidFill>
                <a:effectLst/>
                <a:latin typeface="Courier New" panose="02070309020205020404" pitchFamily="49" charset="0"/>
                <a:cs typeface="Courier New" panose="02070309020205020404" pitchFamily="49" charset="0"/>
              </a:rPr>
              <a:t>=</a:t>
            </a:r>
            <a:r>
              <a:rPr kumimoji="0" lang="en-US" altLang="en-US"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b="1"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coffeeshop</a:t>
            </a:r>
            <a:r>
              <a:rPr kumimoji="0" lang="en-US" altLang="en-US" b="1" i="0" u="none" strike="noStrike" cap="none" normalizeH="0" baseline="0" dirty="0" err="1">
                <a:ln>
                  <a:noFill/>
                </a:ln>
                <a:solidFill>
                  <a:srgbClr val="666600"/>
                </a:solidFill>
                <a:effectLst/>
                <a:latin typeface="Courier New" panose="02070309020205020404" pitchFamily="49" charset="0"/>
                <a:cs typeface="Courier New" panose="02070309020205020404" pitchFamily="49" charset="0"/>
              </a:rPr>
              <a:t>.</a:t>
            </a:r>
            <a:r>
              <a:rPr kumimoji="0" lang="en-US" altLang="en-US" b="1" i="0" u="none" strike="noStrike" cap="none" normalizeH="0" baseline="0" dirty="0" err="1">
                <a:ln>
                  <a:noFill/>
                </a:ln>
                <a:solidFill>
                  <a:srgbClr val="660066"/>
                </a:solidFill>
                <a:effectLst/>
                <a:latin typeface="Courier New" panose="02070309020205020404" pitchFamily="49" charset="0"/>
                <a:cs typeface="Courier New" panose="02070309020205020404" pitchFamily="49" charset="0"/>
              </a:rPr>
              <a:t>Concrete_Coffee</a:t>
            </a:r>
            <a:r>
              <a:rPr kumimoji="0" lang="en-US" altLang="en-US" b="1" i="0" u="none" strike="noStrike" cap="none" normalizeH="0" baseline="0" dirty="0">
                <a:ln>
                  <a:noFill/>
                </a:ln>
                <a:solidFill>
                  <a:srgbClr val="666600"/>
                </a:solidFill>
                <a:effectLst/>
                <a:latin typeface="Courier New" panose="02070309020205020404" pitchFamily="49" charset="0"/>
                <a:cs typeface="Courier New" panose="020703090202050204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b="1" i="0" u="none" strike="noStrike" cap="none" normalizeH="0" baseline="0" dirty="0">
                <a:ln>
                  <a:noFill/>
                </a:ln>
                <a:solidFill>
                  <a:srgbClr val="000088"/>
                </a:solidFill>
                <a:effectLst/>
                <a:latin typeface="Courier New" panose="02070309020205020404" pitchFamily="49" charset="0"/>
                <a:cs typeface="Courier New" panose="02070309020205020404" pitchFamily="49" charset="0"/>
              </a:rPr>
              <a:t>print</a:t>
            </a:r>
            <a:r>
              <a:rPr kumimoji="0" lang="en-US" altLang="en-US" b="1" i="0" u="none" strike="noStrike" cap="none" normalizeH="0" baseline="0" dirty="0">
                <a:ln>
                  <a:noFill/>
                </a:ln>
                <a:solidFill>
                  <a:srgbClr val="666600"/>
                </a:solidFill>
                <a:effectLst/>
                <a:latin typeface="Courier New" panose="02070309020205020404" pitchFamily="49" charset="0"/>
                <a:cs typeface="Courier New" panose="02070309020205020404" pitchFamily="49" charset="0"/>
              </a:rPr>
              <a:t>(</a:t>
            </a:r>
            <a:r>
              <a:rPr kumimoji="0" lang="en-US" altLang="en-US" b="1" i="0" u="none" strike="noStrike" cap="none" normalizeH="0" baseline="0" dirty="0">
                <a:ln>
                  <a:noFill/>
                </a:ln>
                <a:solidFill>
                  <a:srgbClr val="008800"/>
                </a:solidFill>
                <a:effectLst/>
                <a:latin typeface="Courier New" panose="02070309020205020404" pitchFamily="49" charset="0"/>
                <a:cs typeface="Courier New" panose="02070309020205020404" pitchFamily="49" charset="0"/>
              </a:rPr>
              <a:t>'Ingredients: '</a:t>
            </a:r>
            <a:r>
              <a:rPr kumimoji="0" lang="en-US" altLang="en-US" b="1" i="0" u="none" strike="noStrike" cap="none" normalizeH="0" baseline="0" dirty="0">
                <a:ln>
                  <a:noFill/>
                </a:ln>
                <a:solidFill>
                  <a:srgbClr val="666600"/>
                </a:solidFill>
                <a:effectLst/>
                <a:latin typeface="Courier New" panose="02070309020205020404" pitchFamily="49" charset="0"/>
                <a:cs typeface="Courier New" panose="02070309020205020404" pitchFamily="49" charset="0"/>
              </a:rPr>
              <a:t>+</a:t>
            </a:r>
            <a:r>
              <a:rPr kumimoji="0" lang="en-US" altLang="en-US" b="1"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myCoffee</a:t>
            </a:r>
            <a:r>
              <a:rPr kumimoji="0" lang="en-US" altLang="en-US" b="1" i="0" u="none" strike="noStrike" cap="none" normalizeH="0" baseline="0" dirty="0" err="1">
                <a:ln>
                  <a:noFill/>
                </a:ln>
                <a:solidFill>
                  <a:srgbClr val="666600"/>
                </a:solidFill>
                <a:effectLst/>
                <a:latin typeface="Courier New" panose="02070309020205020404" pitchFamily="49" charset="0"/>
                <a:cs typeface="Courier New" panose="02070309020205020404" pitchFamily="49" charset="0"/>
              </a:rPr>
              <a:t>.</a:t>
            </a:r>
            <a:r>
              <a:rPr kumimoji="0" lang="en-US" altLang="en-US" b="1"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get_ingredients</a:t>
            </a:r>
            <a:r>
              <a:rPr kumimoji="0" lang="en-US" altLang="en-US" b="1" i="0" u="none" strike="noStrike" cap="none" normalizeH="0" baseline="0" dirty="0">
                <a:ln>
                  <a:noFill/>
                </a:ln>
                <a:solidFill>
                  <a:srgbClr val="666600"/>
                </a:solidFill>
                <a:effectLst/>
                <a:latin typeface="Courier New" panose="02070309020205020404" pitchFamily="49" charset="0"/>
                <a:cs typeface="Courier New" panose="02070309020205020404" pitchFamily="49" charset="0"/>
              </a:rPr>
              <a:t>()+</a:t>
            </a:r>
            <a:r>
              <a:rPr kumimoji="0" lang="en-US" altLang="en-US"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b="1" i="0" u="none" strike="noStrike" cap="none" normalizeH="0" baseline="0" dirty="0">
                <a:ln>
                  <a:noFill/>
                </a:ln>
                <a:solidFill>
                  <a:srgbClr val="008800"/>
                </a:solidFill>
                <a:effectLst/>
                <a:latin typeface="Courier New" panose="02070309020205020404" pitchFamily="49" charset="0"/>
                <a:cs typeface="Courier New" panose="02070309020205020404" pitchFamily="49" charset="0"/>
              </a:rPr>
              <a:t>'; Cost: '</a:t>
            </a:r>
            <a:r>
              <a:rPr kumimoji="0" lang="en-US" altLang="en-US" b="1" i="0" u="none" strike="noStrike" cap="none" normalizeH="0" baseline="0" dirty="0">
                <a:ln>
                  <a:noFill/>
                </a:ln>
                <a:solidFill>
                  <a:srgbClr val="666600"/>
                </a:solidFill>
                <a:effectLst/>
                <a:latin typeface="Courier New" panose="02070309020205020404" pitchFamily="49" charset="0"/>
                <a:cs typeface="Courier New" panose="02070309020205020404" pitchFamily="49" charset="0"/>
              </a:rPr>
              <a:t>+</a:t>
            </a:r>
            <a:r>
              <a:rPr kumimoji="0" lang="en-US" altLang="en-US"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str</a:t>
            </a:r>
            <a:r>
              <a:rPr kumimoji="0" lang="en-US" altLang="en-US" b="1" i="0" u="none" strike="noStrike" cap="none" normalizeH="0" baseline="0" dirty="0">
                <a:ln>
                  <a:noFill/>
                </a:ln>
                <a:solidFill>
                  <a:srgbClr val="666600"/>
                </a:solidFill>
                <a:effectLst/>
                <a:latin typeface="Courier New" panose="02070309020205020404" pitchFamily="49" charset="0"/>
                <a:cs typeface="Courier New" panose="02070309020205020404" pitchFamily="49" charset="0"/>
              </a:rPr>
              <a:t>(</a:t>
            </a:r>
            <a:r>
              <a:rPr kumimoji="0" lang="en-US" altLang="en-US" b="1"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myCoffee</a:t>
            </a:r>
            <a:r>
              <a:rPr kumimoji="0" lang="en-US" altLang="en-US" b="1" i="0" u="none" strike="noStrike" cap="none" normalizeH="0" baseline="0" dirty="0" err="1">
                <a:ln>
                  <a:noFill/>
                </a:ln>
                <a:solidFill>
                  <a:srgbClr val="666600"/>
                </a:solidFill>
                <a:effectLst/>
                <a:latin typeface="Courier New" panose="02070309020205020404" pitchFamily="49" charset="0"/>
                <a:cs typeface="Courier New" panose="02070309020205020404" pitchFamily="49" charset="0"/>
              </a:rPr>
              <a:t>.</a:t>
            </a:r>
            <a:r>
              <a:rPr kumimoji="0" lang="en-US" altLang="en-US" b="1"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get_cost</a:t>
            </a:r>
            <a:r>
              <a:rPr kumimoji="0" lang="en-US" altLang="en-US" b="1" i="0" u="none" strike="noStrike" cap="none" normalizeH="0" baseline="0" dirty="0">
                <a:ln>
                  <a:noFill/>
                </a:ln>
                <a:solidFill>
                  <a:srgbClr val="666600"/>
                </a:solidFill>
                <a:effectLst/>
                <a:latin typeface="Courier New" panose="02070309020205020404" pitchFamily="49" charset="0"/>
                <a:cs typeface="Courier New" panose="02070309020205020404" pitchFamily="49" charset="0"/>
              </a:rPr>
              <a:t>())+</a:t>
            </a:r>
            <a:r>
              <a:rPr kumimoji="0" lang="en-US" altLang="en-US" b="1" i="0" u="none" strike="noStrike" cap="none" normalizeH="0" baseline="0" dirty="0">
                <a:ln>
                  <a:noFill/>
                </a:ln>
                <a:solidFill>
                  <a:srgbClr val="008800"/>
                </a:solidFill>
                <a:effectLst/>
                <a:latin typeface="Courier New" panose="02070309020205020404" pitchFamily="49" charset="0"/>
                <a:cs typeface="Courier New" panose="02070309020205020404" pitchFamily="49" charset="0"/>
              </a:rPr>
              <a:t>'; sales tax = '</a:t>
            </a:r>
            <a:r>
              <a:rPr kumimoji="0" lang="en-US" altLang="en-US" b="1" i="0" u="none" strike="noStrike" cap="none" normalizeH="0" baseline="0" dirty="0">
                <a:ln>
                  <a:noFill/>
                </a:ln>
                <a:solidFill>
                  <a:srgbClr val="666600"/>
                </a:solidFill>
                <a:effectLst/>
                <a:latin typeface="Courier New" panose="02070309020205020404" pitchFamily="49" charset="0"/>
                <a:cs typeface="Courier New" panose="02070309020205020404" pitchFamily="49" charset="0"/>
              </a:rPr>
              <a:t>+</a:t>
            </a:r>
            <a:r>
              <a:rPr kumimoji="0" lang="en-US" altLang="en-US"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str</a:t>
            </a:r>
            <a:r>
              <a:rPr kumimoji="0" lang="en-US" altLang="en-US" b="1" i="0" u="none" strike="noStrike" cap="none" normalizeH="0" baseline="0" dirty="0">
                <a:ln>
                  <a:noFill/>
                </a:ln>
                <a:solidFill>
                  <a:srgbClr val="666600"/>
                </a:solidFill>
                <a:effectLst/>
                <a:latin typeface="Courier New" panose="02070309020205020404" pitchFamily="49" charset="0"/>
                <a:cs typeface="Courier New" panose="02070309020205020404" pitchFamily="49" charset="0"/>
              </a:rPr>
              <a:t>(</a:t>
            </a:r>
            <a:r>
              <a:rPr kumimoji="0" lang="en-US" altLang="en-US" b="1"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myCoffee</a:t>
            </a:r>
            <a:r>
              <a:rPr kumimoji="0" lang="en-US" altLang="en-US" b="1" i="0" u="none" strike="noStrike" cap="none" normalizeH="0" baseline="0" dirty="0" err="1">
                <a:ln>
                  <a:noFill/>
                </a:ln>
                <a:solidFill>
                  <a:srgbClr val="666600"/>
                </a:solidFill>
                <a:effectLst/>
                <a:latin typeface="Courier New" panose="02070309020205020404" pitchFamily="49" charset="0"/>
                <a:cs typeface="Courier New" panose="02070309020205020404" pitchFamily="49" charset="0"/>
              </a:rPr>
              <a:t>.</a:t>
            </a:r>
            <a:r>
              <a:rPr kumimoji="0" lang="en-US" altLang="en-US" b="1"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get_tax</a:t>
            </a:r>
            <a:r>
              <a:rPr kumimoji="0" lang="en-US" altLang="en-US" b="1" i="0" u="none" strike="noStrike" cap="none" normalizeH="0" baseline="0" dirty="0">
                <a:ln>
                  <a:noFill/>
                </a:ln>
                <a:solidFill>
                  <a:srgbClr val="666600"/>
                </a:solidFill>
                <a:effectLst/>
                <a:latin typeface="Courier New" panose="02070309020205020404" pitchFamily="49" charset="0"/>
                <a:cs typeface="Courier New" panose="020703090202050204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1" i="0" u="none" strike="noStrike" cap="none" normalizeH="0" baseline="0" dirty="0">
              <a:ln>
                <a:noFill/>
              </a:ln>
              <a:solidFill>
                <a:srgbClr val="6666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b="1"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myCoffee</a:t>
            </a:r>
            <a:r>
              <a:rPr kumimoji="0" lang="en-US" altLang="en-US"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b="1" i="0" u="none" strike="noStrike" cap="none" normalizeH="0" baseline="0" dirty="0">
                <a:ln>
                  <a:noFill/>
                </a:ln>
                <a:solidFill>
                  <a:srgbClr val="666600"/>
                </a:solidFill>
                <a:effectLst/>
                <a:latin typeface="Courier New" panose="02070309020205020404" pitchFamily="49" charset="0"/>
                <a:cs typeface="Courier New" panose="02070309020205020404" pitchFamily="49" charset="0"/>
              </a:rPr>
              <a:t>=</a:t>
            </a:r>
            <a:r>
              <a:rPr kumimoji="0" lang="en-US" altLang="en-US"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b="1"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coffeeshop</a:t>
            </a:r>
            <a:r>
              <a:rPr kumimoji="0" lang="en-US" altLang="en-US" b="1" i="0" u="none" strike="noStrike" cap="none" normalizeH="0" baseline="0" dirty="0" err="1">
                <a:ln>
                  <a:noFill/>
                </a:ln>
                <a:solidFill>
                  <a:srgbClr val="666600"/>
                </a:solidFill>
                <a:effectLst/>
                <a:latin typeface="Courier New" panose="02070309020205020404" pitchFamily="49" charset="0"/>
                <a:cs typeface="Courier New" panose="02070309020205020404" pitchFamily="49" charset="0"/>
              </a:rPr>
              <a:t>.</a:t>
            </a:r>
            <a:r>
              <a:rPr kumimoji="0" lang="en-US" altLang="en-US" b="1" i="0" u="none" strike="noStrike" cap="none" normalizeH="0" baseline="0" dirty="0" err="1">
                <a:ln>
                  <a:noFill/>
                </a:ln>
                <a:solidFill>
                  <a:srgbClr val="660066"/>
                </a:solidFill>
                <a:effectLst/>
                <a:latin typeface="Courier New" panose="02070309020205020404" pitchFamily="49" charset="0"/>
                <a:cs typeface="Courier New" panose="02070309020205020404" pitchFamily="49" charset="0"/>
              </a:rPr>
              <a:t>Milk</a:t>
            </a:r>
            <a:r>
              <a:rPr kumimoji="0" lang="en-US" altLang="en-US" b="1" i="0" u="none" strike="noStrike" cap="none" normalizeH="0" baseline="0" dirty="0">
                <a:ln>
                  <a:noFill/>
                </a:ln>
                <a:solidFill>
                  <a:srgbClr val="666600"/>
                </a:solidFill>
                <a:effectLst/>
                <a:latin typeface="Courier New" panose="02070309020205020404" pitchFamily="49" charset="0"/>
                <a:cs typeface="Courier New" panose="02070309020205020404" pitchFamily="49" charset="0"/>
              </a:rPr>
              <a:t>(</a:t>
            </a:r>
            <a:r>
              <a:rPr kumimoji="0" lang="en-US" altLang="en-US" b="1"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myCoffee</a:t>
            </a:r>
            <a:r>
              <a:rPr kumimoji="0" lang="en-US" altLang="en-US" b="1" i="0" u="none" strike="noStrike" cap="none" normalizeH="0" baseline="0" dirty="0">
                <a:ln>
                  <a:noFill/>
                </a:ln>
                <a:solidFill>
                  <a:srgbClr val="666600"/>
                </a:solidFill>
                <a:effectLst/>
                <a:latin typeface="Courier New" panose="02070309020205020404" pitchFamily="49" charset="0"/>
                <a:cs typeface="Courier New" panose="02070309020205020404" pitchFamily="49" charset="0"/>
              </a:rPr>
              <a:t>)</a:t>
            </a:r>
            <a:r>
              <a:rPr kumimoji="0" lang="en-US" altLang="en-US"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solidFill>
                  <a:srgbClr val="000088"/>
                </a:solidFill>
                <a:effectLst/>
                <a:latin typeface="Courier New" panose="02070309020205020404" pitchFamily="49" charset="0"/>
                <a:cs typeface="Courier New" panose="02070309020205020404" pitchFamily="49" charset="0"/>
              </a:rPr>
              <a:t>print</a:t>
            </a:r>
            <a:r>
              <a:rPr kumimoji="0" lang="en-US" altLang="en-US" b="1" i="0" u="none" strike="noStrike" cap="none" normalizeH="0" baseline="0" dirty="0">
                <a:ln>
                  <a:noFill/>
                </a:ln>
                <a:solidFill>
                  <a:srgbClr val="666600"/>
                </a:solidFill>
                <a:effectLst/>
                <a:latin typeface="Courier New" panose="02070309020205020404" pitchFamily="49" charset="0"/>
                <a:cs typeface="Courier New" panose="02070309020205020404" pitchFamily="49" charset="0"/>
              </a:rPr>
              <a:t>(</a:t>
            </a:r>
            <a:r>
              <a:rPr kumimoji="0" lang="en-US" altLang="en-US" b="1" i="0" u="none" strike="noStrike" cap="none" normalizeH="0" baseline="0" dirty="0">
                <a:ln>
                  <a:noFill/>
                </a:ln>
                <a:solidFill>
                  <a:srgbClr val="008800"/>
                </a:solidFill>
                <a:effectLst/>
                <a:latin typeface="Courier New" panose="02070309020205020404" pitchFamily="49" charset="0"/>
                <a:cs typeface="Courier New" panose="02070309020205020404" pitchFamily="49" charset="0"/>
              </a:rPr>
              <a:t>'Ingredients: '</a:t>
            </a:r>
            <a:r>
              <a:rPr kumimoji="0" lang="en-US" altLang="en-US" b="1" i="0" u="none" strike="noStrike" cap="none" normalizeH="0" baseline="0" dirty="0">
                <a:ln>
                  <a:noFill/>
                </a:ln>
                <a:solidFill>
                  <a:srgbClr val="666600"/>
                </a:solidFill>
                <a:effectLst/>
                <a:latin typeface="Courier New" panose="02070309020205020404" pitchFamily="49" charset="0"/>
                <a:cs typeface="Courier New" panose="02070309020205020404" pitchFamily="49" charset="0"/>
              </a:rPr>
              <a:t>+</a:t>
            </a:r>
            <a:r>
              <a:rPr kumimoji="0" lang="en-US" altLang="en-US" b="1"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myCoffee</a:t>
            </a:r>
            <a:r>
              <a:rPr kumimoji="0" lang="en-US" altLang="en-US" b="1" i="0" u="none" strike="noStrike" cap="none" normalizeH="0" baseline="0" dirty="0" err="1">
                <a:ln>
                  <a:noFill/>
                </a:ln>
                <a:solidFill>
                  <a:srgbClr val="666600"/>
                </a:solidFill>
                <a:effectLst/>
                <a:latin typeface="Courier New" panose="02070309020205020404" pitchFamily="49" charset="0"/>
                <a:cs typeface="Courier New" panose="02070309020205020404" pitchFamily="49" charset="0"/>
              </a:rPr>
              <a:t>.</a:t>
            </a:r>
            <a:r>
              <a:rPr kumimoji="0" lang="en-US" altLang="en-US" b="1"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get_ingredients</a:t>
            </a:r>
            <a:r>
              <a:rPr kumimoji="0" lang="en-US" altLang="en-US" b="1" i="0" u="none" strike="noStrike" cap="none" normalizeH="0" baseline="0" dirty="0">
                <a:ln>
                  <a:noFill/>
                </a:ln>
                <a:solidFill>
                  <a:srgbClr val="666600"/>
                </a:solidFill>
                <a:effectLst/>
                <a:latin typeface="Courier New" panose="02070309020205020404" pitchFamily="49" charset="0"/>
                <a:cs typeface="Courier New" panose="02070309020205020404" pitchFamily="49" charset="0"/>
              </a:rPr>
              <a:t>()+</a:t>
            </a:r>
            <a:r>
              <a:rPr kumimoji="0" lang="en-US" altLang="en-US"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b="1" i="0" u="none" strike="noStrike" cap="none" normalizeH="0" baseline="0" dirty="0">
                <a:ln>
                  <a:noFill/>
                </a:ln>
                <a:solidFill>
                  <a:srgbClr val="008800"/>
                </a:solidFill>
                <a:effectLst/>
                <a:latin typeface="Courier New" panose="02070309020205020404" pitchFamily="49" charset="0"/>
                <a:cs typeface="Courier New" panose="02070309020205020404" pitchFamily="49" charset="0"/>
              </a:rPr>
              <a:t>'; Cost: '</a:t>
            </a:r>
            <a:r>
              <a:rPr kumimoji="0" lang="en-US" altLang="en-US" b="1" i="0" u="none" strike="noStrike" cap="none" normalizeH="0" baseline="0" dirty="0">
                <a:ln>
                  <a:noFill/>
                </a:ln>
                <a:solidFill>
                  <a:srgbClr val="666600"/>
                </a:solidFill>
                <a:effectLst/>
                <a:latin typeface="Courier New" panose="02070309020205020404" pitchFamily="49" charset="0"/>
                <a:cs typeface="Courier New" panose="02070309020205020404" pitchFamily="49" charset="0"/>
              </a:rPr>
              <a:t>+</a:t>
            </a:r>
            <a:r>
              <a:rPr kumimoji="0" lang="en-US" altLang="en-US"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str</a:t>
            </a:r>
            <a:r>
              <a:rPr kumimoji="0" lang="en-US" altLang="en-US" b="1" i="0" u="none" strike="noStrike" cap="none" normalizeH="0" baseline="0" dirty="0">
                <a:ln>
                  <a:noFill/>
                </a:ln>
                <a:solidFill>
                  <a:srgbClr val="666600"/>
                </a:solidFill>
                <a:effectLst/>
                <a:latin typeface="Courier New" panose="02070309020205020404" pitchFamily="49" charset="0"/>
                <a:cs typeface="Courier New" panose="02070309020205020404" pitchFamily="49" charset="0"/>
              </a:rPr>
              <a:t>(</a:t>
            </a:r>
            <a:r>
              <a:rPr kumimoji="0" lang="en-US" altLang="en-US" b="1"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myCoffee</a:t>
            </a:r>
            <a:r>
              <a:rPr kumimoji="0" lang="en-US" altLang="en-US" b="1" i="0" u="none" strike="noStrike" cap="none" normalizeH="0" baseline="0" dirty="0" err="1">
                <a:ln>
                  <a:noFill/>
                </a:ln>
                <a:solidFill>
                  <a:srgbClr val="666600"/>
                </a:solidFill>
                <a:effectLst/>
                <a:latin typeface="Courier New" panose="02070309020205020404" pitchFamily="49" charset="0"/>
                <a:cs typeface="Courier New" panose="02070309020205020404" pitchFamily="49" charset="0"/>
              </a:rPr>
              <a:t>.</a:t>
            </a:r>
            <a:r>
              <a:rPr kumimoji="0" lang="en-US" altLang="en-US" b="1"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get_cost</a:t>
            </a:r>
            <a:r>
              <a:rPr kumimoji="0" lang="en-US" altLang="en-US" b="1" i="0" u="none" strike="noStrike" cap="none" normalizeH="0" baseline="0" dirty="0">
                <a:ln>
                  <a:noFill/>
                </a:ln>
                <a:solidFill>
                  <a:srgbClr val="666600"/>
                </a:solidFill>
                <a:effectLst/>
                <a:latin typeface="Courier New" panose="02070309020205020404" pitchFamily="49" charset="0"/>
                <a:cs typeface="Courier New" panose="02070309020205020404" pitchFamily="49" charset="0"/>
              </a:rPr>
              <a:t>())+</a:t>
            </a:r>
            <a:r>
              <a:rPr kumimoji="0" lang="en-US" altLang="en-US" b="1" i="0" u="none" strike="noStrike" cap="none" normalizeH="0" baseline="0" dirty="0">
                <a:ln>
                  <a:noFill/>
                </a:ln>
                <a:solidFill>
                  <a:srgbClr val="008800"/>
                </a:solidFill>
                <a:effectLst/>
                <a:latin typeface="Courier New" panose="02070309020205020404" pitchFamily="49" charset="0"/>
                <a:cs typeface="Courier New" panose="02070309020205020404" pitchFamily="49" charset="0"/>
              </a:rPr>
              <a:t>'; sales tax = '</a:t>
            </a:r>
            <a:r>
              <a:rPr kumimoji="0" lang="en-US" altLang="en-US" b="1" i="0" u="none" strike="noStrike" cap="none" normalizeH="0" baseline="0" dirty="0">
                <a:ln>
                  <a:noFill/>
                </a:ln>
                <a:solidFill>
                  <a:srgbClr val="666600"/>
                </a:solidFill>
                <a:effectLst/>
                <a:latin typeface="Courier New" panose="02070309020205020404" pitchFamily="49" charset="0"/>
                <a:cs typeface="Courier New" panose="02070309020205020404" pitchFamily="49" charset="0"/>
              </a:rPr>
              <a:t>+</a:t>
            </a:r>
            <a:r>
              <a:rPr kumimoji="0" lang="en-US" altLang="en-US"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str</a:t>
            </a:r>
            <a:r>
              <a:rPr kumimoji="0" lang="en-US" altLang="en-US" b="1" i="0" u="none" strike="noStrike" cap="none" normalizeH="0" baseline="0" dirty="0">
                <a:ln>
                  <a:noFill/>
                </a:ln>
                <a:solidFill>
                  <a:srgbClr val="666600"/>
                </a:solidFill>
                <a:effectLst/>
                <a:latin typeface="Courier New" panose="02070309020205020404" pitchFamily="49" charset="0"/>
                <a:cs typeface="Courier New" panose="02070309020205020404" pitchFamily="49" charset="0"/>
              </a:rPr>
              <a:t>(</a:t>
            </a:r>
            <a:r>
              <a:rPr kumimoji="0" lang="en-US" altLang="en-US" b="1"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myCoffee</a:t>
            </a:r>
            <a:r>
              <a:rPr kumimoji="0" lang="en-US" altLang="en-US" b="1" i="0" u="none" strike="noStrike" cap="none" normalizeH="0" baseline="0" dirty="0" err="1">
                <a:ln>
                  <a:noFill/>
                </a:ln>
                <a:solidFill>
                  <a:srgbClr val="666600"/>
                </a:solidFill>
                <a:effectLst/>
                <a:latin typeface="Courier New" panose="02070309020205020404" pitchFamily="49" charset="0"/>
                <a:cs typeface="Courier New" panose="02070309020205020404" pitchFamily="49" charset="0"/>
              </a:rPr>
              <a:t>.</a:t>
            </a:r>
            <a:r>
              <a:rPr kumimoji="0" lang="en-US" altLang="en-US" b="1"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get_tax</a:t>
            </a:r>
            <a:r>
              <a:rPr kumimoji="0" lang="en-US" altLang="en-US" b="1" i="0" u="none" strike="noStrike" cap="none" normalizeH="0" baseline="0" dirty="0">
                <a:ln>
                  <a:noFill/>
                </a:ln>
                <a:solidFill>
                  <a:srgbClr val="666600"/>
                </a:solidFill>
                <a:effectLst/>
                <a:latin typeface="Courier New" panose="02070309020205020404" pitchFamily="49" charset="0"/>
                <a:cs typeface="Courier New" panose="020703090202050204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myCoffee</a:t>
            </a:r>
            <a:r>
              <a:rPr kumimoji="0" lang="en-US" altLang="en-US"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b="1" i="0" u="none" strike="noStrike" cap="none" normalizeH="0" baseline="0" dirty="0">
                <a:ln>
                  <a:noFill/>
                </a:ln>
                <a:solidFill>
                  <a:srgbClr val="666600"/>
                </a:solidFill>
                <a:effectLst/>
                <a:latin typeface="Courier New" panose="02070309020205020404" pitchFamily="49" charset="0"/>
                <a:cs typeface="Courier New" panose="02070309020205020404" pitchFamily="49" charset="0"/>
              </a:rPr>
              <a:t>=</a:t>
            </a:r>
            <a:r>
              <a:rPr kumimoji="0" lang="en-US" altLang="en-US"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b="1"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coffeeshop</a:t>
            </a:r>
            <a:r>
              <a:rPr kumimoji="0" lang="en-US" altLang="en-US" b="1" i="0" u="none" strike="noStrike" cap="none" normalizeH="0" baseline="0" dirty="0" err="1">
                <a:ln>
                  <a:noFill/>
                </a:ln>
                <a:solidFill>
                  <a:srgbClr val="666600"/>
                </a:solidFill>
                <a:effectLst/>
                <a:latin typeface="Courier New" panose="02070309020205020404" pitchFamily="49" charset="0"/>
                <a:cs typeface="Courier New" panose="02070309020205020404" pitchFamily="49" charset="0"/>
              </a:rPr>
              <a:t>.</a:t>
            </a:r>
            <a:r>
              <a:rPr kumimoji="0" lang="en-US" altLang="en-US" b="1" i="0" u="none" strike="noStrike" cap="none" normalizeH="0" baseline="0" dirty="0" err="1">
                <a:ln>
                  <a:noFill/>
                </a:ln>
                <a:solidFill>
                  <a:srgbClr val="660066"/>
                </a:solidFill>
                <a:effectLst/>
                <a:latin typeface="Courier New" panose="02070309020205020404" pitchFamily="49" charset="0"/>
                <a:cs typeface="Courier New" panose="02070309020205020404" pitchFamily="49" charset="0"/>
              </a:rPr>
              <a:t>Vanilla</a:t>
            </a:r>
            <a:r>
              <a:rPr kumimoji="0" lang="en-US" altLang="en-US" b="1" i="0" u="none" strike="noStrike" cap="none" normalizeH="0" baseline="0" dirty="0">
                <a:ln>
                  <a:noFill/>
                </a:ln>
                <a:solidFill>
                  <a:srgbClr val="666600"/>
                </a:solidFill>
                <a:effectLst/>
                <a:latin typeface="Courier New" panose="02070309020205020404" pitchFamily="49" charset="0"/>
                <a:cs typeface="Courier New" panose="02070309020205020404" pitchFamily="49" charset="0"/>
              </a:rPr>
              <a:t>(</a:t>
            </a:r>
            <a:r>
              <a:rPr kumimoji="0" lang="en-US" altLang="en-US" b="1"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myCoffee</a:t>
            </a:r>
            <a:r>
              <a:rPr kumimoji="0" lang="en-US" altLang="en-US" b="1" i="0" u="none" strike="noStrike" cap="none" normalizeH="0" baseline="0" dirty="0">
                <a:ln>
                  <a:noFill/>
                </a:ln>
                <a:solidFill>
                  <a:srgbClr val="666600"/>
                </a:solidFill>
                <a:effectLst/>
                <a:latin typeface="Courier New" panose="02070309020205020404" pitchFamily="49" charset="0"/>
                <a:cs typeface="Courier New" panose="02070309020205020404" pitchFamily="49" charset="0"/>
              </a:rPr>
              <a:t>)</a:t>
            </a:r>
            <a:r>
              <a:rPr kumimoji="0" lang="en-US" altLang="en-US"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solidFill>
                  <a:srgbClr val="000088"/>
                </a:solidFill>
                <a:effectLst/>
                <a:latin typeface="Courier New" panose="02070309020205020404" pitchFamily="49" charset="0"/>
                <a:cs typeface="Courier New" panose="02070309020205020404" pitchFamily="49" charset="0"/>
              </a:rPr>
              <a:t>print</a:t>
            </a:r>
            <a:r>
              <a:rPr kumimoji="0" lang="en-US" altLang="en-US" b="1" i="0" u="none" strike="noStrike" cap="none" normalizeH="0" baseline="0" dirty="0">
                <a:ln>
                  <a:noFill/>
                </a:ln>
                <a:solidFill>
                  <a:srgbClr val="666600"/>
                </a:solidFill>
                <a:effectLst/>
                <a:latin typeface="Courier New" panose="02070309020205020404" pitchFamily="49" charset="0"/>
                <a:cs typeface="Courier New" panose="02070309020205020404" pitchFamily="49" charset="0"/>
              </a:rPr>
              <a:t>(</a:t>
            </a:r>
            <a:r>
              <a:rPr kumimoji="0" lang="en-US" altLang="en-US" b="1" i="0" u="none" strike="noStrike" cap="none" normalizeH="0" baseline="0" dirty="0">
                <a:ln>
                  <a:noFill/>
                </a:ln>
                <a:solidFill>
                  <a:srgbClr val="008800"/>
                </a:solidFill>
                <a:effectLst/>
                <a:latin typeface="Courier New" panose="02070309020205020404" pitchFamily="49" charset="0"/>
                <a:cs typeface="Courier New" panose="02070309020205020404" pitchFamily="49" charset="0"/>
              </a:rPr>
              <a:t>'Ingredients: '</a:t>
            </a:r>
            <a:r>
              <a:rPr kumimoji="0" lang="en-US" altLang="en-US" b="1" i="0" u="none" strike="noStrike" cap="none" normalizeH="0" baseline="0" dirty="0">
                <a:ln>
                  <a:noFill/>
                </a:ln>
                <a:solidFill>
                  <a:srgbClr val="666600"/>
                </a:solidFill>
                <a:effectLst/>
                <a:latin typeface="Courier New" panose="02070309020205020404" pitchFamily="49" charset="0"/>
                <a:cs typeface="Courier New" panose="02070309020205020404" pitchFamily="49" charset="0"/>
              </a:rPr>
              <a:t>+</a:t>
            </a:r>
            <a:r>
              <a:rPr kumimoji="0" lang="en-US" altLang="en-US" b="1"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myCoffee</a:t>
            </a:r>
            <a:r>
              <a:rPr kumimoji="0" lang="en-US" altLang="en-US" b="1" i="0" u="none" strike="noStrike" cap="none" normalizeH="0" baseline="0" dirty="0" err="1">
                <a:ln>
                  <a:noFill/>
                </a:ln>
                <a:solidFill>
                  <a:srgbClr val="666600"/>
                </a:solidFill>
                <a:effectLst/>
                <a:latin typeface="Courier New" panose="02070309020205020404" pitchFamily="49" charset="0"/>
                <a:cs typeface="Courier New" panose="02070309020205020404" pitchFamily="49" charset="0"/>
              </a:rPr>
              <a:t>.</a:t>
            </a:r>
            <a:r>
              <a:rPr kumimoji="0" lang="en-US" altLang="en-US" b="1"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get_ingredients</a:t>
            </a:r>
            <a:r>
              <a:rPr kumimoji="0" lang="en-US" altLang="en-US" b="1" i="0" u="none" strike="noStrike" cap="none" normalizeH="0" baseline="0" dirty="0">
                <a:ln>
                  <a:noFill/>
                </a:ln>
                <a:solidFill>
                  <a:srgbClr val="666600"/>
                </a:solidFill>
                <a:effectLst/>
                <a:latin typeface="Courier New" panose="02070309020205020404" pitchFamily="49" charset="0"/>
                <a:cs typeface="Courier New" panose="02070309020205020404" pitchFamily="49" charset="0"/>
              </a:rPr>
              <a:t>()+</a:t>
            </a:r>
            <a:r>
              <a:rPr kumimoji="0" lang="en-US" altLang="en-US"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b="1" i="0" u="none" strike="noStrike" cap="none" normalizeH="0" baseline="0" dirty="0">
                <a:ln>
                  <a:noFill/>
                </a:ln>
                <a:solidFill>
                  <a:srgbClr val="008800"/>
                </a:solidFill>
                <a:effectLst/>
                <a:latin typeface="Courier New" panose="02070309020205020404" pitchFamily="49" charset="0"/>
                <a:cs typeface="Courier New" panose="02070309020205020404" pitchFamily="49" charset="0"/>
              </a:rPr>
              <a:t>'; Cost: '</a:t>
            </a:r>
            <a:r>
              <a:rPr kumimoji="0" lang="en-US" altLang="en-US" b="1" i="0" u="none" strike="noStrike" cap="none" normalizeH="0" baseline="0" dirty="0">
                <a:ln>
                  <a:noFill/>
                </a:ln>
                <a:solidFill>
                  <a:srgbClr val="666600"/>
                </a:solidFill>
                <a:effectLst/>
                <a:latin typeface="Courier New" panose="02070309020205020404" pitchFamily="49" charset="0"/>
                <a:cs typeface="Courier New" panose="02070309020205020404" pitchFamily="49" charset="0"/>
              </a:rPr>
              <a:t>+</a:t>
            </a:r>
            <a:r>
              <a:rPr kumimoji="0" lang="en-US" altLang="en-US"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str</a:t>
            </a:r>
            <a:r>
              <a:rPr kumimoji="0" lang="en-US" altLang="en-US" b="1" i="0" u="none" strike="noStrike" cap="none" normalizeH="0" baseline="0" dirty="0">
                <a:ln>
                  <a:noFill/>
                </a:ln>
                <a:solidFill>
                  <a:srgbClr val="666600"/>
                </a:solidFill>
                <a:effectLst/>
                <a:latin typeface="Courier New" panose="02070309020205020404" pitchFamily="49" charset="0"/>
                <a:cs typeface="Courier New" panose="02070309020205020404" pitchFamily="49" charset="0"/>
              </a:rPr>
              <a:t>(</a:t>
            </a:r>
            <a:r>
              <a:rPr kumimoji="0" lang="en-US" altLang="en-US" b="1"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myCoffee</a:t>
            </a:r>
            <a:r>
              <a:rPr kumimoji="0" lang="en-US" altLang="en-US" b="1" i="0" u="none" strike="noStrike" cap="none" normalizeH="0" baseline="0" dirty="0" err="1">
                <a:ln>
                  <a:noFill/>
                </a:ln>
                <a:solidFill>
                  <a:srgbClr val="666600"/>
                </a:solidFill>
                <a:effectLst/>
                <a:latin typeface="Courier New" panose="02070309020205020404" pitchFamily="49" charset="0"/>
                <a:cs typeface="Courier New" panose="02070309020205020404" pitchFamily="49" charset="0"/>
              </a:rPr>
              <a:t>.</a:t>
            </a:r>
            <a:r>
              <a:rPr kumimoji="0" lang="en-US" altLang="en-US" b="1"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get_cost</a:t>
            </a:r>
            <a:r>
              <a:rPr kumimoji="0" lang="en-US" altLang="en-US" b="1" i="0" u="none" strike="noStrike" cap="none" normalizeH="0" baseline="0" dirty="0">
                <a:ln>
                  <a:noFill/>
                </a:ln>
                <a:solidFill>
                  <a:srgbClr val="666600"/>
                </a:solidFill>
                <a:effectLst/>
                <a:latin typeface="Courier New" panose="02070309020205020404" pitchFamily="49" charset="0"/>
                <a:cs typeface="Courier New" panose="02070309020205020404" pitchFamily="49" charset="0"/>
              </a:rPr>
              <a:t>())+</a:t>
            </a:r>
            <a:r>
              <a:rPr kumimoji="0" lang="en-US" altLang="en-US" b="1" i="0" u="none" strike="noStrike" cap="none" normalizeH="0" baseline="0" dirty="0">
                <a:ln>
                  <a:noFill/>
                </a:ln>
                <a:solidFill>
                  <a:srgbClr val="008800"/>
                </a:solidFill>
                <a:effectLst/>
                <a:latin typeface="Courier New" panose="02070309020205020404" pitchFamily="49" charset="0"/>
                <a:cs typeface="Courier New" panose="02070309020205020404" pitchFamily="49" charset="0"/>
              </a:rPr>
              <a:t>'; sales tax = '</a:t>
            </a:r>
            <a:r>
              <a:rPr kumimoji="0" lang="en-US" altLang="en-US" b="1" i="0" u="none" strike="noStrike" cap="none" normalizeH="0" baseline="0" dirty="0">
                <a:ln>
                  <a:noFill/>
                </a:ln>
                <a:solidFill>
                  <a:srgbClr val="666600"/>
                </a:solidFill>
                <a:effectLst/>
                <a:latin typeface="Courier New" panose="02070309020205020404" pitchFamily="49" charset="0"/>
                <a:cs typeface="Courier New" panose="02070309020205020404" pitchFamily="49" charset="0"/>
              </a:rPr>
              <a:t>+</a:t>
            </a:r>
            <a:r>
              <a:rPr kumimoji="0" lang="en-US" altLang="en-US"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str</a:t>
            </a:r>
            <a:r>
              <a:rPr kumimoji="0" lang="en-US" altLang="en-US" b="1" i="0" u="none" strike="noStrike" cap="none" normalizeH="0" baseline="0" dirty="0">
                <a:ln>
                  <a:noFill/>
                </a:ln>
                <a:solidFill>
                  <a:srgbClr val="666600"/>
                </a:solidFill>
                <a:effectLst/>
                <a:latin typeface="Courier New" panose="02070309020205020404" pitchFamily="49" charset="0"/>
                <a:cs typeface="Courier New" panose="02070309020205020404" pitchFamily="49" charset="0"/>
              </a:rPr>
              <a:t>(</a:t>
            </a:r>
            <a:r>
              <a:rPr kumimoji="0" lang="en-US" altLang="en-US" b="1"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myCoffee</a:t>
            </a:r>
            <a:r>
              <a:rPr kumimoji="0" lang="en-US" altLang="en-US" b="1" i="0" u="none" strike="noStrike" cap="none" normalizeH="0" baseline="0" dirty="0" err="1">
                <a:ln>
                  <a:noFill/>
                </a:ln>
                <a:solidFill>
                  <a:srgbClr val="666600"/>
                </a:solidFill>
                <a:effectLst/>
                <a:latin typeface="Courier New" panose="02070309020205020404" pitchFamily="49" charset="0"/>
                <a:cs typeface="Courier New" panose="02070309020205020404" pitchFamily="49" charset="0"/>
              </a:rPr>
              <a:t>.</a:t>
            </a:r>
            <a:r>
              <a:rPr kumimoji="0" lang="en-US" altLang="en-US" b="1"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get_tax</a:t>
            </a:r>
            <a:r>
              <a:rPr kumimoji="0" lang="en-US" altLang="en-US" b="1" i="0" u="none" strike="noStrike" cap="none" normalizeH="0" baseline="0" dirty="0">
                <a:ln>
                  <a:noFill/>
                </a:ln>
                <a:solidFill>
                  <a:srgbClr val="666600"/>
                </a:solidFill>
                <a:effectLst/>
                <a:latin typeface="Courier New" panose="02070309020205020404" pitchFamily="49" charset="0"/>
                <a:cs typeface="Courier New" panose="020703090202050204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myCoffee</a:t>
            </a:r>
            <a:r>
              <a:rPr kumimoji="0" lang="en-US" altLang="en-US"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b="1" i="0" u="none" strike="noStrike" cap="none" normalizeH="0" baseline="0" dirty="0">
                <a:ln>
                  <a:noFill/>
                </a:ln>
                <a:solidFill>
                  <a:srgbClr val="666600"/>
                </a:solidFill>
                <a:effectLst/>
                <a:latin typeface="Courier New" panose="02070309020205020404" pitchFamily="49" charset="0"/>
                <a:cs typeface="Courier New" panose="02070309020205020404" pitchFamily="49" charset="0"/>
              </a:rPr>
              <a:t>=</a:t>
            </a:r>
            <a:r>
              <a:rPr kumimoji="0" lang="en-US" altLang="en-US"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b="1"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coffeeshop</a:t>
            </a:r>
            <a:r>
              <a:rPr kumimoji="0" lang="en-US" altLang="en-US" b="1" i="0" u="none" strike="noStrike" cap="none" normalizeH="0" baseline="0" dirty="0" err="1">
                <a:ln>
                  <a:noFill/>
                </a:ln>
                <a:solidFill>
                  <a:srgbClr val="666600"/>
                </a:solidFill>
                <a:effectLst/>
                <a:latin typeface="Courier New" panose="02070309020205020404" pitchFamily="49" charset="0"/>
                <a:cs typeface="Courier New" panose="02070309020205020404" pitchFamily="49" charset="0"/>
              </a:rPr>
              <a:t>.</a:t>
            </a:r>
            <a:r>
              <a:rPr kumimoji="0" lang="en-US" altLang="en-US" b="1" i="0" u="none" strike="noStrike" cap="none" normalizeH="0" baseline="0" dirty="0" err="1">
                <a:ln>
                  <a:noFill/>
                </a:ln>
                <a:solidFill>
                  <a:srgbClr val="660066"/>
                </a:solidFill>
                <a:effectLst/>
                <a:latin typeface="Courier New" panose="02070309020205020404" pitchFamily="49" charset="0"/>
                <a:cs typeface="Courier New" panose="02070309020205020404" pitchFamily="49" charset="0"/>
              </a:rPr>
              <a:t>Sugar</a:t>
            </a:r>
            <a:r>
              <a:rPr kumimoji="0" lang="en-US" altLang="en-US" b="1" i="0" u="none" strike="noStrike" cap="none" normalizeH="0" baseline="0" dirty="0">
                <a:ln>
                  <a:noFill/>
                </a:ln>
                <a:solidFill>
                  <a:srgbClr val="666600"/>
                </a:solidFill>
                <a:effectLst/>
                <a:latin typeface="Courier New" panose="02070309020205020404" pitchFamily="49" charset="0"/>
                <a:cs typeface="Courier New" panose="02070309020205020404" pitchFamily="49" charset="0"/>
              </a:rPr>
              <a:t>(</a:t>
            </a:r>
            <a:r>
              <a:rPr kumimoji="0" lang="en-US" altLang="en-US" b="1"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myCoffee</a:t>
            </a:r>
            <a:r>
              <a:rPr kumimoji="0" lang="en-US" altLang="en-US" b="1" i="0" u="none" strike="noStrike" cap="none" normalizeH="0" baseline="0" dirty="0">
                <a:ln>
                  <a:noFill/>
                </a:ln>
                <a:solidFill>
                  <a:srgbClr val="666600"/>
                </a:solidFill>
                <a:effectLst/>
                <a:latin typeface="Courier New" panose="02070309020205020404" pitchFamily="49" charset="0"/>
                <a:cs typeface="Courier New" panose="02070309020205020404" pitchFamily="49" charset="0"/>
              </a:rPr>
              <a:t>)</a:t>
            </a:r>
            <a:r>
              <a:rPr kumimoji="0" lang="en-US" altLang="en-US"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solidFill>
                  <a:srgbClr val="000088"/>
                </a:solidFill>
                <a:effectLst/>
                <a:latin typeface="Courier New" panose="02070309020205020404" pitchFamily="49" charset="0"/>
                <a:cs typeface="Courier New" panose="02070309020205020404" pitchFamily="49" charset="0"/>
              </a:rPr>
              <a:t>print</a:t>
            </a:r>
            <a:r>
              <a:rPr kumimoji="0" lang="en-US" altLang="en-US" b="1" i="0" u="none" strike="noStrike" cap="none" normalizeH="0" baseline="0" dirty="0">
                <a:ln>
                  <a:noFill/>
                </a:ln>
                <a:solidFill>
                  <a:srgbClr val="666600"/>
                </a:solidFill>
                <a:effectLst/>
                <a:latin typeface="Courier New" panose="02070309020205020404" pitchFamily="49" charset="0"/>
                <a:cs typeface="Courier New" panose="02070309020205020404" pitchFamily="49" charset="0"/>
              </a:rPr>
              <a:t>(</a:t>
            </a:r>
            <a:r>
              <a:rPr kumimoji="0" lang="en-US" altLang="en-US" b="1" i="0" u="none" strike="noStrike" cap="none" normalizeH="0" baseline="0" dirty="0">
                <a:ln>
                  <a:noFill/>
                </a:ln>
                <a:solidFill>
                  <a:srgbClr val="008800"/>
                </a:solidFill>
                <a:effectLst/>
                <a:latin typeface="Courier New" panose="02070309020205020404" pitchFamily="49" charset="0"/>
                <a:cs typeface="Courier New" panose="02070309020205020404" pitchFamily="49" charset="0"/>
              </a:rPr>
              <a:t>'Ingredients: '</a:t>
            </a:r>
            <a:r>
              <a:rPr kumimoji="0" lang="en-US" altLang="en-US" b="1" i="0" u="none" strike="noStrike" cap="none" normalizeH="0" baseline="0" dirty="0">
                <a:ln>
                  <a:noFill/>
                </a:ln>
                <a:solidFill>
                  <a:srgbClr val="666600"/>
                </a:solidFill>
                <a:effectLst/>
                <a:latin typeface="Courier New" panose="02070309020205020404" pitchFamily="49" charset="0"/>
                <a:cs typeface="Courier New" panose="02070309020205020404" pitchFamily="49" charset="0"/>
              </a:rPr>
              <a:t>+</a:t>
            </a:r>
            <a:r>
              <a:rPr kumimoji="0" lang="en-US" altLang="en-US" b="1"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myCoffee</a:t>
            </a:r>
            <a:r>
              <a:rPr kumimoji="0" lang="en-US" altLang="en-US" b="1" i="0" u="none" strike="noStrike" cap="none" normalizeH="0" baseline="0" dirty="0" err="1">
                <a:ln>
                  <a:noFill/>
                </a:ln>
                <a:solidFill>
                  <a:srgbClr val="666600"/>
                </a:solidFill>
                <a:effectLst/>
                <a:latin typeface="Courier New" panose="02070309020205020404" pitchFamily="49" charset="0"/>
                <a:cs typeface="Courier New" panose="02070309020205020404" pitchFamily="49" charset="0"/>
              </a:rPr>
              <a:t>.</a:t>
            </a:r>
            <a:r>
              <a:rPr kumimoji="0" lang="en-US" altLang="en-US" b="1"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get_ingredients</a:t>
            </a:r>
            <a:r>
              <a:rPr kumimoji="0" lang="en-US" altLang="en-US" b="1" i="0" u="none" strike="noStrike" cap="none" normalizeH="0" baseline="0" dirty="0">
                <a:ln>
                  <a:noFill/>
                </a:ln>
                <a:solidFill>
                  <a:srgbClr val="666600"/>
                </a:solidFill>
                <a:effectLst/>
                <a:latin typeface="Courier New" panose="02070309020205020404" pitchFamily="49" charset="0"/>
                <a:cs typeface="Courier New" panose="02070309020205020404" pitchFamily="49" charset="0"/>
              </a:rPr>
              <a:t>()+</a:t>
            </a:r>
            <a:r>
              <a:rPr kumimoji="0" lang="en-US" altLang="en-US"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b="1" i="0" u="none" strike="noStrike" cap="none" normalizeH="0" baseline="0" dirty="0">
                <a:ln>
                  <a:noFill/>
                </a:ln>
                <a:solidFill>
                  <a:srgbClr val="008800"/>
                </a:solidFill>
                <a:effectLst/>
                <a:latin typeface="Courier New" panose="02070309020205020404" pitchFamily="49" charset="0"/>
                <a:cs typeface="Courier New" panose="02070309020205020404" pitchFamily="49" charset="0"/>
              </a:rPr>
              <a:t>'; Cost: '</a:t>
            </a:r>
            <a:r>
              <a:rPr kumimoji="0" lang="en-US" altLang="en-US" b="1" i="0" u="none" strike="noStrike" cap="none" normalizeH="0" baseline="0" dirty="0">
                <a:ln>
                  <a:noFill/>
                </a:ln>
                <a:solidFill>
                  <a:srgbClr val="666600"/>
                </a:solidFill>
                <a:effectLst/>
                <a:latin typeface="Courier New" panose="02070309020205020404" pitchFamily="49" charset="0"/>
                <a:cs typeface="Courier New" panose="02070309020205020404" pitchFamily="49" charset="0"/>
              </a:rPr>
              <a:t>+</a:t>
            </a:r>
            <a:r>
              <a:rPr kumimoji="0" lang="en-US" altLang="en-US"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str</a:t>
            </a:r>
            <a:r>
              <a:rPr kumimoji="0" lang="en-US" altLang="en-US" b="1" i="0" u="none" strike="noStrike" cap="none" normalizeH="0" baseline="0" dirty="0">
                <a:ln>
                  <a:noFill/>
                </a:ln>
                <a:solidFill>
                  <a:srgbClr val="666600"/>
                </a:solidFill>
                <a:effectLst/>
                <a:latin typeface="Courier New" panose="02070309020205020404" pitchFamily="49" charset="0"/>
                <a:cs typeface="Courier New" panose="02070309020205020404" pitchFamily="49" charset="0"/>
              </a:rPr>
              <a:t>(</a:t>
            </a:r>
            <a:r>
              <a:rPr kumimoji="0" lang="en-US" altLang="en-US" b="1"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myCoffee</a:t>
            </a:r>
            <a:r>
              <a:rPr kumimoji="0" lang="en-US" altLang="en-US" b="1" i="0" u="none" strike="noStrike" cap="none" normalizeH="0" baseline="0" dirty="0" err="1">
                <a:ln>
                  <a:noFill/>
                </a:ln>
                <a:solidFill>
                  <a:srgbClr val="666600"/>
                </a:solidFill>
                <a:effectLst/>
                <a:latin typeface="Courier New" panose="02070309020205020404" pitchFamily="49" charset="0"/>
                <a:cs typeface="Courier New" panose="02070309020205020404" pitchFamily="49" charset="0"/>
              </a:rPr>
              <a:t>.</a:t>
            </a:r>
            <a:r>
              <a:rPr kumimoji="0" lang="en-US" altLang="en-US" b="1"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get_cost</a:t>
            </a:r>
            <a:r>
              <a:rPr kumimoji="0" lang="en-US" altLang="en-US" b="1" i="0" u="none" strike="noStrike" cap="none" normalizeH="0" baseline="0" dirty="0">
                <a:ln>
                  <a:noFill/>
                </a:ln>
                <a:solidFill>
                  <a:srgbClr val="666600"/>
                </a:solidFill>
                <a:effectLst/>
                <a:latin typeface="Courier New" panose="02070309020205020404" pitchFamily="49" charset="0"/>
                <a:cs typeface="Courier New" panose="02070309020205020404" pitchFamily="49" charset="0"/>
              </a:rPr>
              <a:t>())+</a:t>
            </a:r>
            <a:r>
              <a:rPr kumimoji="0" lang="en-US" altLang="en-US" b="1" i="0" u="none" strike="noStrike" cap="none" normalizeH="0" baseline="0" dirty="0">
                <a:ln>
                  <a:noFill/>
                </a:ln>
                <a:solidFill>
                  <a:srgbClr val="008800"/>
                </a:solidFill>
                <a:effectLst/>
                <a:latin typeface="Courier New" panose="02070309020205020404" pitchFamily="49" charset="0"/>
                <a:cs typeface="Courier New" panose="02070309020205020404" pitchFamily="49" charset="0"/>
              </a:rPr>
              <a:t>'; sales tax = '</a:t>
            </a:r>
            <a:r>
              <a:rPr kumimoji="0" lang="en-US" altLang="en-US" b="1" i="0" u="none" strike="noStrike" cap="none" normalizeH="0" baseline="0" dirty="0">
                <a:ln>
                  <a:noFill/>
                </a:ln>
                <a:solidFill>
                  <a:srgbClr val="666600"/>
                </a:solidFill>
                <a:effectLst/>
                <a:latin typeface="Courier New" panose="02070309020205020404" pitchFamily="49" charset="0"/>
                <a:cs typeface="Courier New" panose="02070309020205020404" pitchFamily="49" charset="0"/>
              </a:rPr>
              <a:t>+</a:t>
            </a:r>
            <a:r>
              <a:rPr kumimoji="0" lang="en-US" altLang="en-US"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str</a:t>
            </a:r>
            <a:r>
              <a:rPr kumimoji="0" lang="en-US" altLang="en-US" b="1" i="0" u="none" strike="noStrike" cap="none" normalizeH="0" baseline="0" dirty="0">
                <a:ln>
                  <a:noFill/>
                </a:ln>
                <a:solidFill>
                  <a:srgbClr val="666600"/>
                </a:solidFill>
                <a:effectLst/>
                <a:latin typeface="Courier New" panose="02070309020205020404" pitchFamily="49" charset="0"/>
                <a:cs typeface="Courier New" panose="02070309020205020404" pitchFamily="49" charset="0"/>
              </a:rPr>
              <a:t>(</a:t>
            </a:r>
            <a:r>
              <a:rPr kumimoji="0" lang="en-US" altLang="en-US" b="1"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myCoffee</a:t>
            </a:r>
            <a:r>
              <a:rPr kumimoji="0" lang="en-US" altLang="en-US" b="1" i="0" u="none" strike="noStrike" cap="none" normalizeH="0" baseline="0" dirty="0" err="1">
                <a:ln>
                  <a:noFill/>
                </a:ln>
                <a:solidFill>
                  <a:srgbClr val="666600"/>
                </a:solidFill>
                <a:effectLst/>
                <a:latin typeface="Courier New" panose="02070309020205020404" pitchFamily="49" charset="0"/>
                <a:cs typeface="Courier New" panose="02070309020205020404" pitchFamily="49" charset="0"/>
              </a:rPr>
              <a:t>.</a:t>
            </a:r>
            <a:r>
              <a:rPr kumimoji="0" lang="en-US" altLang="en-US" b="1"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get_tax</a:t>
            </a:r>
            <a:r>
              <a:rPr kumimoji="0" lang="en-US" altLang="en-US" b="1" i="0" u="none" strike="noStrike" cap="none" normalizeH="0" baseline="0" dirty="0">
                <a:ln>
                  <a:noFill/>
                </a:ln>
                <a:solidFill>
                  <a:srgbClr val="666600"/>
                </a:solidFill>
                <a:effectLst/>
                <a:latin typeface="Courier New" panose="02070309020205020404" pitchFamily="49" charset="0"/>
                <a:cs typeface="Courier New" panose="02070309020205020404" pitchFamily="49" charset="0"/>
              </a:rPr>
              <a:t>()))</a:t>
            </a:r>
            <a:r>
              <a:rPr kumimoji="0" lang="en-US" altLang="en-US" sz="1100" b="1" i="0" u="none" strike="noStrike" cap="none" normalizeH="0" baseline="0" dirty="0">
                <a:ln>
                  <a:noFill/>
                </a:ln>
                <a:solidFill>
                  <a:schemeClr val="tx1"/>
                </a:solidFill>
                <a:effectLst/>
              </a:rPr>
              <a:t> </a:t>
            </a:r>
            <a:endParaRPr kumimoji="0" lang="en-US" altLang="en-US" sz="3200" b="1" i="0" u="none" strike="noStrike" cap="none" normalizeH="0" baseline="0" dirty="0">
              <a:ln>
                <a:noFill/>
              </a:ln>
              <a:solidFill>
                <a:schemeClr val="tx1"/>
              </a:solidFill>
              <a:effectLst/>
              <a:latin typeface="Arial" panose="020B0604020202020204" pitchFamily="34" charset="0"/>
            </a:endParaRPr>
          </a:p>
        </p:txBody>
      </p:sp>
      <p:pic>
        <p:nvPicPr>
          <p:cNvPr id="6" name="Picture 5">
            <a:extLst>
              <a:ext uri="{FF2B5EF4-FFF2-40B4-BE49-F238E27FC236}">
                <a16:creationId xmlns:a16="http://schemas.microsoft.com/office/drawing/2014/main" id="{2B42FA01-FB98-4957-9610-BD786E44FC0C}"/>
              </a:ext>
            </a:extLst>
          </p:cNvPr>
          <p:cNvPicPr>
            <a:picLocks noChangeAspect="1"/>
          </p:cNvPicPr>
          <p:nvPr/>
        </p:nvPicPr>
        <p:blipFill rotWithShape="1">
          <a:blip r:embed="rId2"/>
          <a:srcRect l="27834" t="57482" r="33167" b="21333"/>
          <a:stretch/>
        </p:blipFill>
        <p:spPr>
          <a:xfrm>
            <a:off x="1920240" y="4605355"/>
            <a:ext cx="7010400" cy="2142067"/>
          </a:xfrm>
          <a:prstGeom prst="rect">
            <a:avLst/>
          </a:prstGeom>
        </p:spPr>
      </p:pic>
    </p:spTree>
    <p:extLst>
      <p:ext uri="{BB962C8B-B14F-4D97-AF65-F5344CB8AC3E}">
        <p14:creationId xmlns:p14="http://schemas.microsoft.com/office/powerpoint/2010/main" val="1488947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9150BB-AF25-4D11-85E5-10D1EC2B9936}"/>
              </a:ext>
            </a:extLst>
          </p:cNvPr>
          <p:cNvSpPr>
            <a:spLocks noGrp="1"/>
          </p:cNvSpPr>
          <p:nvPr>
            <p:ph type="title"/>
          </p:nvPr>
        </p:nvSpPr>
        <p:spPr>
          <a:xfrm>
            <a:off x="838200" y="365125"/>
            <a:ext cx="10515600" cy="620395"/>
          </a:xfrm>
        </p:spPr>
        <p:txBody>
          <a:bodyPr>
            <a:normAutofit fontScale="90000"/>
          </a:bodyPr>
          <a:lstStyle/>
          <a:p>
            <a:r>
              <a:rPr lang="en-US" b="1" dirty="0">
                <a:solidFill>
                  <a:srgbClr val="C00000"/>
                </a:solidFill>
                <a:latin typeface="Gabriola" panose="04040605051002020D02" pitchFamily="82" charset="0"/>
              </a:rPr>
              <a:t>Example</a:t>
            </a:r>
          </a:p>
        </p:txBody>
      </p:sp>
      <p:sp>
        <p:nvSpPr>
          <p:cNvPr id="3" name="Content Placeholder 2">
            <a:extLst>
              <a:ext uri="{FF2B5EF4-FFF2-40B4-BE49-F238E27FC236}">
                <a16:creationId xmlns:a16="http://schemas.microsoft.com/office/drawing/2014/main" id="{2225421E-A64C-4973-BAB9-28068F36FDA6}"/>
              </a:ext>
            </a:extLst>
          </p:cNvPr>
          <p:cNvSpPr>
            <a:spLocks noGrp="1"/>
          </p:cNvSpPr>
          <p:nvPr>
            <p:ph idx="1"/>
          </p:nvPr>
        </p:nvSpPr>
        <p:spPr>
          <a:xfrm>
            <a:off x="556260" y="1346676"/>
            <a:ext cx="8590280" cy="4351338"/>
          </a:xfrm>
        </p:spPr>
        <p:txBody>
          <a:bodyPr/>
          <a:lstStyle/>
          <a:p>
            <a:r>
              <a:rPr lang="en-US" b="0" i="0" dirty="0">
                <a:solidFill>
                  <a:srgbClr val="273239"/>
                </a:solidFill>
                <a:effectLst/>
                <a:latin typeface="urw-din"/>
              </a:rPr>
              <a:t>We have only </a:t>
            </a:r>
            <a:r>
              <a:rPr lang="en-US" b="1" i="0" dirty="0" err="1">
                <a:solidFill>
                  <a:srgbClr val="273239"/>
                </a:solidFill>
                <a:effectLst/>
                <a:latin typeface="urw-din"/>
              </a:rPr>
              <a:t>WrittenText</a:t>
            </a:r>
            <a:r>
              <a:rPr lang="en-US" b="0" i="0" dirty="0">
                <a:solidFill>
                  <a:srgbClr val="273239"/>
                </a:solidFill>
                <a:effectLst/>
                <a:latin typeface="urw-din"/>
              </a:rPr>
              <a:t> but we have to apply filters like </a:t>
            </a:r>
            <a:r>
              <a:rPr lang="en-US" b="1" i="0" dirty="0">
                <a:solidFill>
                  <a:srgbClr val="273239"/>
                </a:solidFill>
                <a:effectLst/>
                <a:latin typeface="urw-din"/>
              </a:rPr>
              <a:t>BOLD, ITALIC, UNDERLINE</a:t>
            </a:r>
            <a:r>
              <a:rPr lang="en-US" b="0" i="0" dirty="0">
                <a:solidFill>
                  <a:srgbClr val="273239"/>
                </a:solidFill>
                <a:effectLst/>
                <a:latin typeface="urw-din"/>
              </a:rPr>
              <a:t>. So, we will create separate wrapper classes for each function like </a:t>
            </a:r>
            <a:r>
              <a:rPr lang="en-US" b="0" i="0" dirty="0" err="1">
                <a:solidFill>
                  <a:srgbClr val="273239"/>
                </a:solidFill>
                <a:effectLst/>
                <a:latin typeface="urw-din"/>
              </a:rPr>
              <a:t>BoldWrapperClass</a:t>
            </a:r>
            <a:r>
              <a:rPr lang="en-US" b="0" i="0" dirty="0">
                <a:solidFill>
                  <a:srgbClr val="273239"/>
                </a:solidFill>
                <a:effectLst/>
                <a:latin typeface="urw-din"/>
              </a:rPr>
              <a:t>, </a:t>
            </a:r>
            <a:r>
              <a:rPr lang="en-US" b="0" i="0" dirty="0" err="1">
                <a:solidFill>
                  <a:srgbClr val="273239"/>
                </a:solidFill>
                <a:effectLst/>
                <a:latin typeface="urw-din"/>
              </a:rPr>
              <a:t>ItalicWrapperClass</a:t>
            </a:r>
            <a:r>
              <a:rPr lang="en-US" b="0" i="0" dirty="0">
                <a:solidFill>
                  <a:srgbClr val="273239"/>
                </a:solidFill>
                <a:effectLst/>
                <a:latin typeface="urw-din"/>
              </a:rPr>
              <a:t>, and </a:t>
            </a:r>
            <a:r>
              <a:rPr lang="en-US" b="0" i="0" dirty="0" err="1">
                <a:solidFill>
                  <a:srgbClr val="273239"/>
                </a:solidFill>
                <a:effectLst/>
                <a:latin typeface="urw-din"/>
              </a:rPr>
              <a:t>UnderlineWrapperclass</a:t>
            </a:r>
            <a:r>
              <a:rPr lang="en-US" b="0" i="0" dirty="0">
                <a:solidFill>
                  <a:srgbClr val="273239"/>
                </a:solidFill>
                <a:effectLst/>
                <a:latin typeface="urw-din"/>
              </a:rPr>
              <a:t>.</a:t>
            </a:r>
          </a:p>
          <a:p>
            <a:r>
              <a:rPr lang="en-US" b="0" i="0" dirty="0">
                <a:solidFill>
                  <a:srgbClr val="273239"/>
                </a:solidFill>
                <a:effectLst/>
                <a:latin typeface="urw-din"/>
              </a:rPr>
              <a:t>First, we will call </a:t>
            </a:r>
            <a:r>
              <a:rPr lang="en-US" b="0" i="0" dirty="0" err="1">
                <a:solidFill>
                  <a:srgbClr val="273239"/>
                </a:solidFill>
                <a:effectLst/>
                <a:latin typeface="urw-din"/>
              </a:rPr>
              <a:t>BoldWrapperclass</a:t>
            </a:r>
            <a:r>
              <a:rPr lang="en-US" b="0" i="0" dirty="0">
                <a:solidFill>
                  <a:srgbClr val="273239"/>
                </a:solidFill>
                <a:effectLst/>
                <a:latin typeface="urw-din"/>
              </a:rPr>
              <a:t> over the Written </a:t>
            </a:r>
          </a:p>
          <a:p>
            <a:pPr marL="0" indent="0">
              <a:buNone/>
            </a:pPr>
            <a:r>
              <a:rPr lang="en-US" b="0" i="0" dirty="0">
                <a:solidFill>
                  <a:srgbClr val="273239"/>
                </a:solidFill>
                <a:effectLst/>
                <a:latin typeface="urw-din"/>
              </a:rPr>
              <a:t>text which ultimately converts the text into BOLD letters</a:t>
            </a:r>
          </a:p>
          <a:p>
            <a:pPr marL="0" indent="0">
              <a:buNone/>
            </a:pPr>
            <a:r>
              <a:rPr lang="en-US" b="0" i="0" dirty="0">
                <a:solidFill>
                  <a:srgbClr val="273239"/>
                </a:solidFill>
                <a:effectLst/>
                <a:latin typeface="urw-din"/>
              </a:rPr>
              <a:t>Then we will apply the </a:t>
            </a:r>
            <a:r>
              <a:rPr lang="en-US" b="0" i="0" dirty="0" err="1">
                <a:solidFill>
                  <a:srgbClr val="273239"/>
                </a:solidFill>
                <a:effectLst/>
                <a:latin typeface="urw-din"/>
              </a:rPr>
              <a:t>ItalicWrapperClass</a:t>
            </a:r>
            <a:r>
              <a:rPr lang="en-US" b="0" i="0" dirty="0">
                <a:solidFill>
                  <a:srgbClr val="273239"/>
                </a:solidFill>
                <a:effectLst/>
                <a:latin typeface="urw-din"/>
              </a:rPr>
              <a:t> and </a:t>
            </a:r>
            <a:r>
              <a:rPr lang="en-US" b="0" i="0" dirty="0" err="1">
                <a:solidFill>
                  <a:srgbClr val="273239"/>
                </a:solidFill>
                <a:effectLst/>
                <a:latin typeface="urw-din"/>
              </a:rPr>
              <a:t>UnderlineWrapperClass</a:t>
            </a:r>
            <a:r>
              <a:rPr lang="en-US" b="0" i="0" dirty="0">
                <a:solidFill>
                  <a:srgbClr val="273239"/>
                </a:solidFill>
                <a:effectLst/>
                <a:latin typeface="urw-din"/>
              </a:rPr>
              <a:t> over the Bold text which will give us the result what we want.</a:t>
            </a:r>
            <a:endParaRPr lang="en-US" dirty="0"/>
          </a:p>
        </p:txBody>
      </p:sp>
      <p:pic>
        <p:nvPicPr>
          <p:cNvPr id="5" name="Picture 4">
            <a:extLst>
              <a:ext uri="{FF2B5EF4-FFF2-40B4-BE49-F238E27FC236}">
                <a16:creationId xmlns:a16="http://schemas.microsoft.com/office/drawing/2014/main" id="{04EFA62A-8F1B-41F1-86C0-800A83703F26}"/>
              </a:ext>
            </a:extLst>
          </p:cNvPr>
          <p:cNvPicPr>
            <a:picLocks noChangeAspect="1"/>
          </p:cNvPicPr>
          <p:nvPr/>
        </p:nvPicPr>
        <p:blipFill rotWithShape="1">
          <a:blip r:embed="rId2"/>
          <a:srcRect l="39750" t="40296" r="46583" b="43852"/>
          <a:stretch/>
        </p:blipFill>
        <p:spPr>
          <a:xfrm>
            <a:off x="9024620" y="2386066"/>
            <a:ext cx="2611120" cy="1703597"/>
          </a:xfrm>
          <a:prstGeom prst="rect">
            <a:avLst/>
          </a:prstGeom>
        </p:spPr>
      </p:pic>
      <p:pic>
        <p:nvPicPr>
          <p:cNvPr id="7" name="Picture 6">
            <a:extLst>
              <a:ext uri="{FF2B5EF4-FFF2-40B4-BE49-F238E27FC236}">
                <a16:creationId xmlns:a16="http://schemas.microsoft.com/office/drawing/2014/main" id="{03857D7B-EB63-4F91-A063-3692F18F76EF}"/>
              </a:ext>
            </a:extLst>
          </p:cNvPr>
          <p:cNvPicPr>
            <a:picLocks noChangeAspect="1"/>
          </p:cNvPicPr>
          <p:nvPr/>
        </p:nvPicPr>
        <p:blipFill rotWithShape="1">
          <a:blip r:embed="rId3"/>
          <a:srcRect l="35000" t="36551" r="42083" b="41186"/>
          <a:stretch/>
        </p:blipFill>
        <p:spPr>
          <a:xfrm>
            <a:off x="9235440" y="3785183"/>
            <a:ext cx="2794000" cy="1526858"/>
          </a:xfrm>
          <a:prstGeom prst="rect">
            <a:avLst/>
          </a:prstGeom>
        </p:spPr>
      </p:pic>
      <p:pic>
        <p:nvPicPr>
          <p:cNvPr id="9" name="Picture 8">
            <a:extLst>
              <a:ext uri="{FF2B5EF4-FFF2-40B4-BE49-F238E27FC236}">
                <a16:creationId xmlns:a16="http://schemas.microsoft.com/office/drawing/2014/main" id="{EEEF5A4E-6A75-4759-9BE5-F373CAC2F5E9}"/>
              </a:ext>
            </a:extLst>
          </p:cNvPr>
          <p:cNvPicPr>
            <a:picLocks noChangeAspect="1"/>
          </p:cNvPicPr>
          <p:nvPr/>
        </p:nvPicPr>
        <p:blipFill rotWithShape="1">
          <a:blip r:embed="rId4"/>
          <a:srcRect l="30833" t="31259" r="37834" b="35111"/>
          <a:stretch/>
        </p:blipFill>
        <p:spPr>
          <a:xfrm>
            <a:off x="9235440" y="5151861"/>
            <a:ext cx="2718833" cy="1641423"/>
          </a:xfrm>
          <a:prstGeom prst="rect">
            <a:avLst/>
          </a:prstGeom>
        </p:spPr>
      </p:pic>
    </p:spTree>
    <p:extLst>
      <p:ext uri="{BB962C8B-B14F-4D97-AF65-F5344CB8AC3E}">
        <p14:creationId xmlns:p14="http://schemas.microsoft.com/office/powerpoint/2010/main" val="29982103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BA6C0902-D452-4899-A16D-F40958071709}"/>
              </a:ext>
            </a:extLst>
          </p:cNvPr>
          <p:cNvSpPr>
            <a:spLocks noGrp="1" noChangeArrowheads="1"/>
          </p:cNvSpPr>
          <p:nvPr>
            <p:ph idx="1"/>
          </p:nvPr>
        </p:nvSpPr>
        <p:spPr bwMode="auto">
          <a:xfrm>
            <a:off x="233680" y="473981"/>
            <a:ext cx="5862320" cy="5539978"/>
          </a:xfrm>
          <a:prstGeom prst="rect">
            <a:avLst/>
          </a:prstGeom>
          <a:solidFill>
            <a:srgbClr val="FFFFFF"/>
          </a:solidFill>
          <a:ln w="38100">
            <a:solidFill>
              <a:srgbClr val="C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006699"/>
                </a:solidFill>
                <a:effectLst/>
                <a:latin typeface="Consolas" panose="020B0609020204030204" pitchFamily="49" charset="0"/>
              </a:rPr>
              <a:t>class</a:t>
            </a:r>
            <a:r>
              <a:rPr kumimoji="0" lang="en-US" altLang="en-US" sz="1100" b="0" i="0" u="none" strike="noStrike" cap="none" normalizeH="0" baseline="0" dirty="0">
                <a:ln>
                  <a:noFill/>
                </a:ln>
                <a:solidFill>
                  <a:srgbClr val="273239"/>
                </a:solidFill>
                <a:effectLst/>
                <a:latin typeface="Consolas" panose="020B0609020204030204" pitchFamily="49" charset="0"/>
              </a:rPr>
              <a:t> </a:t>
            </a:r>
            <a:r>
              <a:rPr kumimoji="0" lang="en-US" altLang="en-US" sz="1800" b="0" i="0" u="none" strike="noStrike" cap="none" normalizeH="0" baseline="0" dirty="0" err="1">
                <a:ln>
                  <a:noFill/>
                </a:ln>
                <a:solidFill>
                  <a:srgbClr val="000000"/>
                </a:solidFill>
                <a:effectLst/>
                <a:latin typeface="Consolas" panose="020B0609020204030204" pitchFamily="49" charset="0"/>
              </a:rPr>
              <a:t>WrittenText</a:t>
            </a:r>
            <a:r>
              <a:rPr kumimoji="0" lang="en-US" altLang="en-US" sz="1800" b="0" i="0" u="none" strike="noStrike" cap="none" normalizeH="0" baseline="0" dirty="0">
                <a:ln>
                  <a:noFill/>
                </a:ln>
                <a:solidFill>
                  <a:srgbClr val="000000"/>
                </a:solidFill>
                <a:effectLst/>
                <a:latin typeface="Consolas" panose="020B0609020204030204" pitchFamily="49" charset="0"/>
              </a:rPr>
              <a:t>:</a:t>
            </a:r>
            <a:endParaRPr kumimoji="0" lang="en-US" altLang="en-US" sz="11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273239"/>
                </a:solidFill>
                <a:effectLst/>
                <a:latin typeface="Consolas" panose="020B0609020204030204" pitchFamily="49" charset="0"/>
              </a:rPr>
              <a:t> </a:t>
            </a:r>
            <a:r>
              <a:rPr kumimoji="0" lang="en-US" altLang="en-US" sz="1100" b="0" i="0" u="none" strike="noStrike" cap="none" normalizeH="0" baseline="0" dirty="0">
                <a:ln>
                  <a:noFill/>
                </a:ln>
                <a:solidFill>
                  <a:srgbClr val="273239"/>
                </a:solidFill>
                <a:effectLst/>
                <a:latin typeface="Consolas" panose="020B0609020204030204" pitchFamily="49" charset="0"/>
              </a:rPr>
              <a:t> </a:t>
            </a:r>
            <a:endParaRPr kumimoji="0" lang="en-US" altLang="en-US" sz="32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273239"/>
                </a:solidFill>
                <a:effectLst/>
                <a:latin typeface="Consolas" panose="020B0609020204030204" pitchFamily="49" charset="0"/>
              </a:rPr>
              <a:t>    </a:t>
            </a:r>
            <a:r>
              <a:rPr kumimoji="0" lang="en-US" altLang="en-US" sz="1800" b="0" i="0" u="none" strike="noStrike" cap="none" normalizeH="0" baseline="0" dirty="0">
                <a:ln>
                  <a:noFill/>
                </a:ln>
                <a:solidFill>
                  <a:srgbClr val="008200"/>
                </a:solidFill>
                <a:effectLst/>
                <a:latin typeface="Consolas" panose="020B0609020204030204" pitchFamily="49" charset="0"/>
              </a:rPr>
              <a:t>"""Represents a Written text """</a:t>
            </a:r>
            <a:endParaRPr kumimoji="0" lang="en-US" altLang="en-US" sz="11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273239"/>
                </a:solidFill>
                <a:effectLst/>
                <a:latin typeface="Consolas" panose="020B0609020204030204" pitchFamily="49" charset="0"/>
              </a:rPr>
              <a:t> </a:t>
            </a:r>
            <a:r>
              <a:rPr kumimoji="0" lang="en-US" altLang="en-US" sz="1100" b="0" i="0" u="none" strike="noStrike" cap="none" normalizeH="0" baseline="0" dirty="0">
                <a:ln>
                  <a:noFill/>
                </a:ln>
                <a:solidFill>
                  <a:srgbClr val="273239"/>
                </a:solidFill>
                <a:effectLst/>
                <a:latin typeface="Consolas" panose="020B0609020204030204" pitchFamily="49" charset="0"/>
              </a:rPr>
              <a:t> </a:t>
            </a:r>
            <a:endParaRPr kumimoji="0" lang="en-US" altLang="en-US" sz="32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273239"/>
                </a:solidFill>
                <a:effectLst/>
                <a:latin typeface="Consolas" panose="020B0609020204030204" pitchFamily="49" charset="0"/>
              </a:rPr>
              <a:t>    </a:t>
            </a:r>
            <a:r>
              <a:rPr kumimoji="0" lang="en-US" altLang="en-US" sz="1800" b="1" i="0" u="none" strike="noStrike" cap="none" normalizeH="0" baseline="0" dirty="0">
                <a:ln>
                  <a:noFill/>
                </a:ln>
                <a:solidFill>
                  <a:srgbClr val="006699"/>
                </a:solidFill>
                <a:effectLst/>
                <a:latin typeface="Consolas" panose="020B0609020204030204" pitchFamily="49" charset="0"/>
              </a:rPr>
              <a:t>def</a:t>
            </a:r>
            <a:r>
              <a:rPr kumimoji="0" lang="en-US" altLang="en-US" sz="1100" b="0" i="0" u="none" strike="noStrike" cap="none" normalizeH="0" baseline="0" dirty="0">
                <a:ln>
                  <a:noFill/>
                </a:ln>
                <a:solidFill>
                  <a:srgbClr val="273239"/>
                </a:solidFill>
                <a:effectLst/>
                <a:latin typeface="Consolas" panose="020B0609020204030204" pitchFamily="49" charset="0"/>
              </a:rPr>
              <a:t> </a:t>
            </a:r>
            <a:r>
              <a:rPr kumimoji="0" lang="en-US" altLang="en-US" sz="1800" b="0" i="0" u="none" strike="noStrike" cap="none" normalizeH="0" baseline="0" dirty="0">
                <a:ln>
                  <a:noFill/>
                </a:ln>
                <a:solidFill>
                  <a:srgbClr val="000000"/>
                </a:solidFill>
                <a:effectLst/>
                <a:latin typeface="Consolas" panose="020B0609020204030204" pitchFamily="49" charset="0"/>
              </a:rPr>
              <a:t>__</a:t>
            </a:r>
            <a:r>
              <a:rPr kumimoji="0" lang="en-US" altLang="en-US" sz="1800" b="0" i="0" u="none" strike="noStrike" cap="none" normalizeH="0" baseline="0" dirty="0" err="1">
                <a:ln>
                  <a:noFill/>
                </a:ln>
                <a:solidFill>
                  <a:srgbClr val="000000"/>
                </a:solidFill>
                <a:effectLst/>
                <a:latin typeface="Consolas" panose="020B0609020204030204" pitchFamily="49" charset="0"/>
              </a:rPr>
              <a:t>init</a:t>
            </a:r>
            <a:r>
              <a:rPr kumimoji="0" lang="en-US" altLang="en-US" sz="1800" b="0" i="0" u="none" strike="noStrike" cap="none" normalizeH="0" baseline="0" dirty="0">
                <a:ln>
                  <a:noFill/>
                </a:ln>
                <a:solidFill>
                  <a:srgbClr val="000000"/>
                </a:solidFill>
                <a:effectLst/>
                <a:latin typeface="Consolas" panose="020B0609020204030204" pitchFamily="49" charset="0"/>
              </a:rPr>
              <a:t>__(</a:t>
            </a:r>
            <a:r>
              <a:rPr kumimoji="0" lang="en-US" altLang="en-US" sz="1800" b="0" i="0" u="none" strike="noStrike" cap="none" normalizeH="0" baseline="0" dirty="0">
                <a:ln>
                  <a:noFill/>
                </a:ln>
                <a:solidFill>
                  <a:srgbClr val="808080"/>
                </a:solidFill>
                <a:effectLst/>
                <a:latin typeface="Consolas" panose="020B0609020204030204" pitchFamily="49" charset="0"/>
              </a:rPr>
              <a:t>self</a:t>
            </a:r>
            <a:r>
              <a:rPr kumimoji="0" lang="en-US" altLang="en-US" sz="1800" b="0" i="0" u="none" strike="noStrike" cap="none" normalizeH="0" baseline="0" dirty="0">
                <a:ln>
                  <a:noFill/>
                </a:ln>
                <a:solidFill>
                  <a:srgbClr val="000000"/>
                </a:solidFill>
                <a:effectLst/>
                <a:latin typeface="Consolas" panose="020B0609020204030204" pitchFamily="49" charset="0"/>
              </a:rPr>
              <a:t>, text):</a:t>
            </a:r>
            <a:endParaRPr kumimoji="0" lang="en-US" altLang="en-US" sz="11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273239"/>
                </a:solidFill>
                <a:effectLst/>
                <a:latin typeface="Consolas" panose="020B0609020204030204" pitchFamily="49" charset="0"/>
              </a:rPr>
              <a:t>        </a:t>
            </a:r>
            <a:r>
              <a:rPr kumimoji="0" lang="en-US" altLang="en-US" sz="1800" b="0" i="0" u="none" strike="noStrike" cap="none" normalizeH="0" baseline="0" dirty="0" err="1">
                <a:ln>
                  <a:noFill/>
                </a:ln>
                <a:solidFill>
                  <a:srgbClr val="808080"/>
                </a:solidFill>
                <a:effectLst/>
                <a:latin typeface="Consolas" panose="020B0609020204030204" pitchFamily="49" charset="0"/>
              </a:rPr>
              <a:t>self</a:t>
            </a:r>
            <a:r>
              <a:rPr kumimoji="0" lang="en-US" altLang="en-US" sz="1800" b="0" i="0" u="none" strike="noStrike" cap="none" normalizeH="0" baseline="0" dirty="0" err="1">
                <a:ln>
                  <a:noFill/>
                </a:ln>
                <a:solidFill>
                  <a:srgbClr val="000000"/>
                </a:solidFill>
                <a:effectLst/>
                <a:latin typeface="Consolas" panose="020B0609020204030204" pitchFamily="49" charset="0"/>
              </a:rPr>
              <a:t>._text</a:t>
            </a:r>
            <a:r>
              <a:rPr kumimoji="0" lang="en-US" altLang="en-US" sz="1800" b="0" i="0" u="none" strike="noStrike" cap="none" normalizeH="0" baseline="0" dirty="0">
                <a:ln>
                  <a:noFill/>
                </a:ln>
                <a:solidFill>
                  <a:srgbClr val="000000"/>
                </a:solidFill>
                <a:effectLst/>
                <a:latin typeface="Consolas" panose="020B0609020204030204" pitchFamily="49" charset="0"/>
              </a:rPr>
              <a:t> </a:t>
            </a:r>
            <a:r>
              <a:rPr kumimoji="0" lang="en-US" altLang="en-US" sz="1800" b="1" i="0" u="none" strike="noStrike" cap="none" normalizeH="0" baseline="0" dirty="0">
                <a:ln>
                  <a:noFill/>
                </a:ln>
                <a:solidFill>
                  <a:srgbClr val="006699"/>
                </a:solidFill>
                <a:effectLst/>
                <a:latin typeface="Consolas" panose="020B0609020204030204" pitchFamily="49" charset="0"/>
              </a:rPr>
              <a:t>=</a:t>
            </a:r>
            <a:r>
              <a:rPr kumimoji="0" lang="en-US" altLang="en-US" sz="1100" b="0" i="0" u="none" strike="noStrike" cap="none" normalizeH="0" baseline="0" dirty="0">
                <a:ln>
                  <a:noFill/>
                </a:ln>
                <a:solidFill>
                  <a:srgbClr val="273239"/>
                </a:solidFill>
                <a:effectLst/>
                <a:latin typeface="Consolas" panose="020B0609020204030204" pitchFamily="49" charset="0"/>
              </a:rPr>
              <a:t> </a:t>
            </a:r>
            <a:r>
              <a:rPr kumimoji="0" lang="en-US" altLang="en-US" sz="1800" b="0" i="0" u="none" strike="noStrike" cap="none" normalizeH="0" baseline="0" dirty="0">
                <a:ln>
                  <a:noFill/>
                </a:ln>
                <a:solidFill>
                  <a:srgbClr val="000000"/>
                </a:solidFill>
                <a:effectLst/>
                <a:latin typeface="Consolas" panose="020B0609020204030204" pitchFamily="49" charset="0"/>
              </a:rPr>
              <a:t>text</a:t>
            </a:r>
            <a:endParaRPr kumimoji="0" lang="en-US" altLang="en-US" sz="11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273239"/>
                </a:solidFill>
                <a:effectLst/>
                <a:latin typeface="Consolas" panose="020B0609020204030204" pitchFamily="49" charset="0"/>
              </a:rPr>
              <a:t> </a:t>
            </a:r>
            <a:r>
              <a:rPr kumimoji="0" lang="en-US" altLang="en-US" sz="1100" b="0" i="0" u="none" strike="noStrike" cap="none" normalizeH="0" baseline="0" dirty="0">
                <a:ln>
                  <a:noFill/>
                </a:ln>
                <a:solidFill>
                  <a:srgbClr val="273239"/>
                </a:solidFill>
                <a:effectLst/>
                <a:latin typeface="Consolas" panose="020B0609020204030204" pitchFamily="49" charset="0"/>
              </a:rPr>
              <a:t> </a:t>
            </a:r>
            <a:endParaRPr kumimoji="0" lang="en-US" altLang="en-US" sz="32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273239"/>
                </a:solidFill>
                <a:effectLst/>
                <a:latin typeface="Consolas" panose="020B0609020204030204" pitchFamily="49" charset="0"/>
              </a:rPr>
              <a:t>    </a:t>
            </a:r>
            <a:r>
              <a:rPr kumimoji="0" lang="en-US" altLang="en-US" sz="1800" b="1" i="0" u="none" strike="noStrike" cap="none" normalizeH="0" baseline="0" dirty="0">
                <a:ln>
                  <a:noFill/>
                </a:ln>
                <a:solidFill>
                  <a:srgbClr val="006699"/>
                </a:solidFill>
                <a:effectLst/>
                <a:latin typeface="Consolas" panose="020B0609020204030204" pitchFamily="49" charset="0"/>
              </a:rPr>
              <a:t>def</a:t>
            </a:r>
            <a:r>
              <a:rPr kumimoji="0" lang="en-US" altLang="en-US" sz="1100" b="0" i="0" u="none" strike="noStrike" cap="none" normalizeH="0" baseline="0" dirty="0">
                <a:ln>
                  <a:noFill/>
                </a:ln>
                <a:solidFill>
                  <a:srgbClr val="273239"/>
                </a:solidFill>
                <a:effectLst/>
                <a:latin typeface="Consolas" panose="020B0609020204030204" pitchFamily="49" charset="0"/>
              </a:rPr>
              <a:t> </a:t>
            </a:r>
            <a:r>
              <a:rPr kumimoji="0" lang="en-US" altLang="en-US" sz="1800" b="0" i="0" u="none" strike="noStrike" cap="none" normalizeH="0" baseline="0" dirty="0">
                <a:ln>
                  <a:noFill/>
                </a:ln>
                <a:solidFill>
                  <a:srgbClr val="000000"/>
                </a:solidFill>
                <a:effectLst/>
                <a:latin typeface="Consolas" panose="020B0609020204030204" pitchFamily="49" charset="0"/>
              </a:rPr>
              <a:t>render(</a:t>
            </a:r>
            <a:r>
              <a:rPr kumimoji="0" lang="en-US" altLang="en-US" sz="1800" b="0" i="0" u="none" strike="noStrike" cap="none" normalizeH="0" baseline="0" dirty="0">
                <a:ln>
                  <a:noFill/>
                </a:ln>
                <a:solidFill>
                  <a:srgbClr val="808080"/>
                </a:solidFill>
                <a:effectLst/>
                <a:latin typeface="Consolas" panose="020B0609020204030204" pitchFamily="49" charset="0"/>
              </a:rPr>
              <a:t>self</a:t>
            </a:r>
            <a:r>
              <a:rPr kumimoji="0" lang="en-US" altLang="en-US" sz="1800" b="0" i="0" u="none" strike="noStrike" cap="none" normalizeH="0" baseline="0" dirty="0">
                <a:ln>
                  <a:noFill/>
                </a:ln>
                <a:solidFill>
                  <a:srgbClr val="000000"/>
                </a:solidFill>
                <a:effectLst/>
                <a:latin typeface="Consolas" panose="020B0609020204030204" pitchFamily="49" charset="0"/>
              </a:rPr>
              <a:t>):</a:t>
            </a:r>
            <a:endParaRPr kumimoji="0" lang="en-US" altLang="en-US" sz="11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273239"/>
                </a:solidFill>
                <a:effectLst/>
                <a:latin typeface="Consolas" panose="020B0609020204030204" pitchFamily="49" charset="0"/>
              </a:rPr>
              <a:t>        </a:t>
            </a:r>
            <a:r>
              <a:rPr kumimoji="0" lang="en-US" altLang="en-US" sz="1800" b="1" i="0" u="none" strike="noStrike" cap="none" normalizeH="0" baseline="0" dirty="0">
                <a:ln>
                  <a:noFill/>
                </a:ln>
                <a:solidFill>
                  <a:srgbClr val="006699"/>
                </a:solidFill>
                <a:effectLst/>
                <a:latin typeface="Consolas" panose="020B0609020204030204" pitchFamily="49" charset="0"/>
              </a:rPr>
              <a:t>return</a:t>
            </a:r>
            <a:r>
              <a:rPr kumimoji="0" lang="en-US" altLang="en-US" sz="1100" b="0" i="0" u="none" strike="noStrike" cap="none" normalizeH="0" baseline="0" dirty="0">
                <a:ln>
                  <a:noFill/>
                </a:ln>
                <a:solidFill>
                  <a:srgbClr val="273239"/>
                </a:solidFill>
                <a:effectLst/>
                <a:latin typeface="Consolas" panose="020B0609020204030204" pitchFamily="49" charset="0"/>
              </a:rPr>
              <a:t> </a:t>
            </a:r>
            <a:r>
              <a:rPr kumimoji="0" lang="en-US" altLang="en-US" sz="1800" b="0" i="0" u="none" strike="noStrike" cap="none" normalizeH="0" baseline="0" dirty="0" err="1">
                <a:ln>
                  <a:noFill/>
                </a:ln>
                <a:solidFill>
                  <a:srgbClr val="808080"/>
                </a:solidFill>
                <a:effectLst/>
                <a:latin typeface="Consolas" panose="020B0609020204030204" pitchFamily="49" charset="0"/>
              </a:rPr>
              <a:t>self</a:t>
            </a:r>
            <a:r>
              <a:rPr kumimoji="0" lang="en-US" altLang="en-US" sz="1800" b="0" i="0" u="none" strike="noStrike" cap="none" normalizeH="0" baseline="0" dirty="0" err="1">
                <a:ln>
                  <a:noFill/>
                </a:ln>
                <a:solidFill>
                  <a:srgbClr val="000000"/>
                </a:solidFill>
                <a:effectLst/>
                <a:latin typeface="Consolas" panose="020B0609020204030204" pitchFamily="49" charset="0"/>
              </a:rPr>
              <a:t>._text</a:t>
            </a:r>
            <a:endParaRPr kumimoji="0" lang="en-US" altLang="en-US" sz="11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273239"/>
                </a:solidFill>
                <a:effectLst/>
                <a:latin typeface="Consolas" panose="020B0609020204030204" pitchFamily="49" charset="0"/>
              </a:rPr>
              <a:t> </a:t>
            </a:r>
            <a:r>
              <a:rPr kumimoji="0" lang="en-US" altLang="en-US" sz="1100" b="0" i="0" u="none" strike="noStrike" cap="none" normalizeH="0" baseline="0" dirty="0">
                <a:ln>
                  <a:noFill/>
                </a:ln>
                <a:solidFill>
                  <a:srgbClr val="273239"/>
                </a:solidFill>
                <a:effectLst/>
                <a:latin typeface="Consolas" panose="020B0609020204030204" pitchFamily="49" charset="0"/>
              </a:rPr>
              <a:t> </a:t>
            </a:r>
            <a:endParaRPr kumimoji="0" lang="en-US" altLang="en-US" sz="32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006699"/>
                </a:solidFill>
                <a:effectLst/>
                <a:latin typeface="Consolas" panose="020B0609020204030204" pitchFamily="49" charset="0"/>
              </a:rPr>
              <a:t>class</a:t>
            </a:r>
            <a:r>
              <a:rPr kumimoji="0" lang="en-US" altLang="en-US" sz="1100" b="0" i="0" u="none" strike="noStrike" cap="none" normalizeH="0" baseline="0" dirty="0">
                <a:ln>
                  <a:noFill/>
                </a:ln>
                <a:solidFill>
                  <a:srgbClr val="273239"/>
                </a:solidFill>
                <a:effectLst/>
                <a:latin typeface="Consolas" panose="020B0609020204030204" pitchFamily="49" charset="0"/>
              </a:rPr>
              <a:t> </a:t>
            </a:r>
            <a:r>
              <a:rPr kumimoji="0" lang="en-US" altLang="en-US" sz="1800" b="0" i="0" u="none" strike="noStrike" cap="none" normalizeH="0" baseline="0" dirty="0" err="1">
                <a:ln>
                  <a:noFill/>
                </a:ln>
                <a:solidFill>
                  <a:srgbClr val="000000"/>
                </a:solidFill>
                <a:effectLst/>
                <a:latin typeface="Consolas" panose="020B0609020204030204" pitchFamily="49" charset="0"/>
              </a:rPr>
              <a:t>UnderlineWrapper</a:t>
            </a:r>
            <a:r>
              <a:rPr kumimoji="0" lang="en-US" altLang="en-US" sz="1800" b="0" i="0" u="none" strike="noStrike" cap="none" normalizeH="0" baseline="0" dirty="0">
                <a:ln>
                  <a:noFill/>
                </a:ln>
                <a:solidFill>
                  <a:srgbClr val="000000"/>
                </a:solidFill>
                <a:effectLst/>
                <a:latin typeface="Consolas" panose="020B0609020204030204" pitchFamily="49" charset="0"/>
              </a:rPr>
              <a:t>(</a:t>
            </a:r>
            <a:r>
              <a:rPr kumimoji="0" lang="en-US" altLang="en-US" sz="1800" b="0" i="0" u="none" strike="noStrike" cap="none" normalizeH="0" baseline="0" dirty="0" err="1">
                <a:ln>
                  <a:noFill/>
                </a:ln>
                <a:solidFill>
                  <a:srgbClr val="000000"/>
                </a:solidFill>
                <a:effectLst/>
                <a:latin typeface="Consolas" panose="020B0609020204030204" pitchFamily="49" charset="0"/>
              </a:rPr>
              <a:t>WrittenText</a:t>
            </a:r>
            <a:r>
              <a:rPr kumimoji="0" lang="en-US" altLang="en-US" sz="1800" b="0" i="0" u="none" strike="noStrike" cap="none" normalizeH="0" baseline="0" dirty="0">
                <a:ln>
                  <a:noFill/>
                </a:ln>
                <a:solidFill>
                  <a:srgbClr val="000000"/>
                </a:solidFill>
                <a:effectLst/>
                <a:latin typeface="Consolas" panose="020B0609020204030204" pitchFamily="49" charset="0"/>
              </a:rPr>
              <a:t>):</a:t>
            </a:r>
            <a:endParaRPr kumimoji="0" lang="en-US" altLang="en-US" sz="11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273239"/>
                </a:solidFill>
                <a:effectLst/>
                <a:latin typeface="Consolas" panose="020B0609020204030204" pitchFamily="49" charset="0"/>
              </a:rPr>
              <a:t> </a:t>
            </a:r>
            <a:r>
              <a:rPr kumimoji="0" lang="en-US" altLang="en-US" sz="1100" b="0" i="0" u="none" strike="noStrike" cap="none" normalizeH="0" baseline="0" dirty="0">
                <a:ln>
                  <a:noFill/>
                </a:ln>
                <a:solidFill>
                  <a:srgbClr val="273239"/>
                </a:solidFill>
                <a:effectLst/>
                <a:latin typeface="Consolas" panose="020B0609020204030204" pitchFamily="49" charset="0"/>
              </a:rPr>
              <a:t> </a:t>
            </a:r>
            <a:endParaRPr kumimoji="0" lang="en-US" altLang="en-US" sz="32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273239"/>
                </a:solidFill>
                <a:effectLst/>
                <a:latin typeface="Consolas" panose="020B0609020204030204" pitchFamily="49" charset="0"/>
              </a:rPr>
              <a:t>    </a:t>
            </a:r>
            <a:r>
              <a:rPr kumimoji="0" lang="en-US" altLang="en-US" sz="1800" b="0" i="0" u="none" strike="noStrike" cap="none" normalizeH="0" baseline="0" dirty="0">
                <a:ln>
                  <a:noFill/>
                </a:ln>
                <a:solidFill>
                  <a:srgbClr val="008200"/>
                </a:solidFill>
                <a:effectLst/>
                <a:latin typeface="Consolas" panose="020B0609020204030204" pitchFamily="49" charset="0"/>
              </a:rPr>
              <a:t>"""Wraps a tag in &lt;u&gt;"""</a:t>
            </a:r>
            <a:endParaRPr kumimoji="0" lang="en-US" altLang="en-US" sz="11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273239"/>
                </a:solidFill>
                <a:effectLst/>
                <a:latin typeface="Consolas" panose="020B0609020204030204" pitchFamily="49" charset="0"/>
              </a:rPr>
              <a:t> </a:t>
            </a:r>
            <a:r>
              <a:rPr kumimoji="0" lang="en-US" altLang="en-US" sz="1100" b="0" i="0" u="none" strike="noStrike" cap="none" normalizeH="0" baseline="0" dirty="0">
                <a:ln>
                  <a:noFill/>
                </a:ln>
                <a:solidFill>
                  <a:srgbClr val="273239"/>
                </a:solidFill>
                <a:effectLst/>
                <a:latin typeface="Consolas" panose="020B0609020204030204" pitchFamily="49" charset="0"/>
              </a:rPr>
              <a:t> </a:t>
            </a:r>
            <a:endParaRPr kumimoji="0" lang="en-US" altLang="en-US" sz="32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273239"/>
                </a:solidFill>
                <a:effectLst/>
                <a:latin typeface="Consolas" panose="020B0609020204030204" pitchFamily="49" charset="0"/>
              </a:rPr>
              <a:t>    </a:t>
            </a:r>
            <a:r>
              <a:rPr kumimoji="0" lang="en-US" altLang="en-US" sz="1800" b="1" i="0" u="none" strike="noStrike" cap="none" normalizeH="0" baseline="0" dirty="0">
                <a:ln>
                  <a:noFill/>
                </a:ln>
                <a:solidFill>
                  <a:srgbClr val="006699"/>
                </a:solidFill>
                <a:effectLst/>
                <a:latin typeface="Consolas" panose="020B0609020204030204" pitchFamily="49" charset="0"/>
              </a:rPr>
              <a:t>def</a:t>
            </a:r>
            <a:r>
              <a:rPr kumimoji="0" lang="en-US" altLang="en-US" sz="1100" b="0" i="0" u="none" strike="noStrike" cap="none" normalizeH="0" baseline="0" dirty="0">
                <a:ln>
                  <a:noFill/>
                </a:ln>
                <a:solidFill>
                  <a:srgbClr val="273239"/>
                </a:solidFill>
                <a:effectLst/>
                <a:latin typeface="Consolas" panose="020B0609020204030204" pitchFamily="49" charset="0"/>
              </a:rPr>
              <a:t> </a:t>
            </a:r>
            <a:r>
              <a:rPr kumimoji="0" lang="en-US" altLang="en-US" sz="1800" b="0" i="0" u="none" strike="noStrike" cap="none" normalizeH="0" baseline="0" dirty="0">
                <a:ln>
                  <a:noFill/>
                </a:ln>
                <a:solidFill>
                  <a:srgbClr val="000000"/>
                </a:solidFill>
                <a:effectLst/>
                <a:latin typeface="Consolas" panose="020B0609020204030204" pitchFamily="49" charset="0"/>
              </a:rPr>
              <a:t>__</a:t>
            </a:r>
            <a:r>
              <a:rPr kumimoji="0" lang="en-US" altLang="en-US" sz="1800" b="0" i="0" u="none" strike="noStrike" cap="none" normalizeH="0" baseline="0" dirty="0" err="1">
                <a:ln>
                  <a:noFill/>
                </a:ln>
                <a:solidFill>
                  <a:srgbClr val="000000"/>
                </a:solidFill>
                <a:effectLst/>
                <a:latin typeface="Consolas" panose="020B0609020204030204" pitchFamily="49" charset="0"/>
              </a:rPr>
              <a:t>init</a:t>
            </a:r>
            <a:r>
              <a:rPr kumimoji="0" lang="en-US" altLang="en-US" sz="1800" b="0" i="0" u="none" strike="noStrike" cap="none" normalizeH="0" baseline="0" dirty="0">
                <a:ln>
                  <a:noFill/>
                </a:ln>
                <a:solidFill>
                  <a:srgbClr val="000000"/>
                </a:solidFill>
                <a:effectLst/>
                <a:latin typeface="Consolas" panose="020B0609020204030204" pitchFamily="49" charset="0"/>
              </a:rPr>
              <a:t>__(</a:t>
            </a:r>
            <a:r>
              <a:rPr kumimoji="0" lang="en-US" altLang="en-US" sz="1800" b="0" i="0" u="none" strike="noStrike" cap="none" normalizeH="0" baseline="0" dirty="0">
                <a:ln>
                  <a:noFill/>
                </a:ln>
                <a:solidFill>
                  <a:srgbClr val="808080"/>
                </a:solidFill>
                <a:effectLst/>
                <a:latin typeface="Consolas" panose="020B0609020204030204" pitchFamily="49" charset="0"/>
              </a:rPr>
              <a:t>self</a:t>
            </a:r>
            <a:r>
              <a:rPr kumimoji="0" lang="en-US" altLang="en-US" sz="1800" b="0" i="0" u="none" strike="noStrike" cap="none" normalizeH="0" baseline="0" dirty="0">
                <a:ln>
                  <a:noFill/>
                </a:ln>
                <a:solidFill>
                  <a:srgbClr val="000000"/>
                </a:solidFill>
                <a:effectLst/>
                <a:latin typeface="Consolas" panose="020B0609020204030204" pitchFamily="49" charset="0"/>
              </a:rPr>
              <a:t>, wrapped):</a:t>
            </a:r>
            <a:endParaRPr kumimoji="0" lang="en-US" altLang="en-US" sz="11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273239"/>
                </a:solidFill>
                <a:effectLst/>
                <a:latin typeface="Consolas" panose="020B0609020204030204" pitchFamily="49" charset="0"/>
              </a:rPr>
              <a:t>        </a:t>
            </a:r>
            <a:r>
              <a:rPr kumimoji="0" lang="en-US" altLang="en-US" sz="1800" b="0" i="0" u="none" strike="noStrike" cap="none" normalizeH="0" baseline="0" dirty="0" err="1">
                <a:ln>
                  <a:noFill/>
                </a:ln>
                <a:solidFill>
                  <a:srgbClr val="808080"/>
                </a:solidFill>
                <a:effectLst/>
                <a:latin typeface="Consolas" panose="020B0609020204030204" pitchFamily="49" charset="0"/>
              </a:rPr>
              <a:t>self</a:t>
            </a:r>
            <a:r>
              <a:rPr kumimoji="0" lang="en-US" altLang="en-US" sz="1800" b="0" i="0" u="none" strike="noStrike" cap="none" normalizeH="0" baseline="0" dirty="0" err="1">
                <a:ln>
                  <a:noFill/>
                </a:ln>
                <a:solidFill>
                  <a:srgbClr val="000000"/>
                </a:solidFill>
                <a:effectLst/>
                <a:latin typeface="Consolas" panose="020B0609020204030204" pitchFamily="49" charset="0"/>
              </a:rPr>
              <a:t>._wrapped</a:t>
            </a:r>
            <a:r>
              <a:rPr kumimoji="0" lang="en-US" altLang="en-US" sz="1800" b="0" i="0" u="none" strike="noStrike" cap="none" normalizeH="0" baseline="0" dirty="0">
                <a:ln>
                  <a:noFill/>
                </a:ln>
                <a:solidFill>
                  <a:srgbClr val="000000"/>
                </a:solidFill>
                <a:effectLst/>
                <a:latin typeface="Consolas" panose="020B0609020204030204" pitchFamily="49" charset="0"/>
              </a:rPr>
              <a:t> </a:t>
            </a:r>
            <a:r>
              <a:rPr kumimoji="0" lang="en-US" altLang="en-US" sz="1800" b="1" i="0" u="none" strike="noStrike" cap="none" normalizeH="0" baseline="0" dirty="0">
                <a:ln>
                  <a:noFill/>
                </a:ln>
                <a:solidFill>
                  <a:srgbClr val="006699"/>
                </a:solidFill>
                <a:effectLst/>
                <a:latin typeface="Consolas" panose="020B0609020204030204" pitchFamily="49" charset="0"/>
              </a:rPr>
              <a:t>=</a:t>
            </a:r>
            <a:r>
              <a:rPr kumimoji="0" lang="en-US" altLang="en-US" sz="1100" b="0" i="0" u="none" strike="noStrike" cap="none" normalizeH="0" baseline="0" dirty="0">
                <a:ln>
                  <a:noFill/>
                </a:ln>
                <a:solidFill>
                  <a:srgbClr val="273239"/>
                </a:solidFill>
                <a:effectLst/>
                <a:latin typeface="Consolas" panose="020B0609020204030204" pitchFamily="49" charset="0"/>
              </a:rPr>
              <a:t> </a:t>
            </a:r>
            <a:r>
              <a:rPr kumimoji="0" lang="en-US" altLang="en-US" sz="1800" b="0" i="0" u="none" strike="noStrike" cap="none" normalizeH="0" baseline="0" dirty="0">
                <a:ln>
                  <a:noFill/>
                </a:ln>
                <a:solidFill>
                  <a:srgbClr val="000000"/>
                </a:solidFill>
                <a:effectLst/>
                <a:latin typeface="Consolas" panose="020B0609020204030204" pitchFamily="49" charset="0"/>
              </a:rPr>
              <a:t>wrapped</a:t>
            </a:r>
            <a:endParaRPr kumimoji="0" lang="en-US" altLang="en-US" sz="11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273239"/>
                </a:solidFill>
                <a:effectLst/>
                <a:latin typeface="Consolas" panose="020B0609020204030204" pitchFamily="49" charset="0"/>
              </a:rPr>
              <a:t> </a:t>
            </a:r>
            <a:r>
              <a:rPr kumimoji="0" lang="en-US" altLang="en-US" sz="1100" b="0" i="0" u="none" strike="noStrike" cap="none" normalizeH="0" baseline="0" dirty="0">
                <a:ln>
                  <a:noFill/>
                </a:ln>
                <a:solidFill>
                  <a:srgbClr val="273239"/>
                </a:solidFill>
                <a:effectLst/>
                <a:latin typeface="Consolas" panose="020B0609020204030204" pitchFamily="49" charset="0"/>
              </a:rPr>
              <a:t> </a:t>
            </a:r>
            <a:endParaRPr kumimoji="0" lang="en-US" altLang="en-US" sz="32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273239"/>
                </a:solidFill>
                <a:effectLst/>
                <a:latin typeface="Consolas" panose="020B0609020204030204" pitchFamily="49" charset="0"/>
              </a:rPr>
              <a:t>    </a:t>
            </a:r>
            <a:r>
              <a:rPr kumimoji="0" lang="en-US" altLang="en-US" sz="1800" b="1" i="0" u="none" strike="noStrike" cap="none" normalizeH="0" baseline="0" dirty="0">
                <a:ln>
                  <a:noFill/>
                </a:ln>
                <a:solidFill>
                  <a:srgbClr val="006699"/>
                </a:solidFill>
                <a:effectLst/>
                <a:latin typeface="Consolas" panose="020B0609020204030204" pitchFamily="49" charset="0"/>
              </a:rPr>
              <a:t>def</a:t>
            </a:r>
            <a:r>
              <a:rPr kumimoji="0" lang="en-US" altLang="en-US" sz="1100" b="0" i="0" u="none" strike="noStrike" cap="none" normalizeH="0" baseline="0" dirty="0">
                <a:ln>
                  <a:noFill/>
                </a:ln>
                <a:solidFill>
                  <a:srgbClr val="273239"/>
                </a:solidFill>
                <a:effectLst/>
                <a:latin typeface="Consolas" panose="020B0609020204030204" pitchFamily="49" charset="0"/>
              </a:rPr>
              <a:t> </a:t>
            </a:r>
            <a:r>
              <a:rPr kumimoji="0" lang="en-US" altLang="en-US" sz="1800" b="0" i="0" u="none" strike="noStrike" cap="none" normalizeH="0" baseline="0" dirty="0">
                <a:ln>
                  <a:noFill/>
                </a:ln>
                <a:solidFill>
                  <a:srgbClr val="000000"/>
                </a:solidFill>
                <a:effectLst/>
                <a:latin typeface="Consolas" panose="020B0609020204030204" pitchFamily="49" charset="0"/>
              </a:rPr>
              <a:t>render(</a:t>
            </a:r>
            <a:r>
              <a:rPr kumimoji="0" lang="en-US" altLang="en-US" sz="1800" b="0" i="0" u="none" strike="noStrike" cap="none" normalizeH="0" baseline="0" dirty="0">
                <a:ln>
                  <a:noFill/>
                </a:ln>
                <a:solidFill>
                  <a:srgbClr val="808080"/>
                </a:solidFill>
                <a:effectLst/>
                <a:latin typeface="Consolas" panose="020B0609020204030204" pitchFamily="49" charset="0"/>
              </a:rPr>
              <a:t>self</a:t>
            </a:r>
            <a:r>
              <a:rPr kumimoji="0" lang="en-US" altLang="en-US" sz="1800" b="0" i="0" u="none" strike="noStrike" cap="none" normalizeH="0" baseline="0" dirty="0">
                <a:ln>
                  <a:noFill/>
                </a:ln>
                <a:solidFill>
                  <a:srgbClr val="000000"/>
                </a:solidFill>
                <a:effectLst/>
                <a:latin typeface="Consolas" panose="020B0609020204030204" pitchFamily="49" charset="0"/>
              </a:rPr>
              <a:t>):</a:t>
            </a:r>
            <a:endParaRPr kumimoji="0" lang="en-US" altLang="en-US" sz="11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273239"/>
                </a:solidFill>
                <a:effectLst/>
                <a:latin typeface="Consolas" panose="020B0609020204030204" pitchFamily="49" charset="0"/>
              </a:rPr>
              <a:t>        </a:t>
            </a:r>
            <a:r>
              <a:rPr kumimoji="0" lang="en-US" altLang="en-US" sz="1800" b="1" i="0" u="none" strike="noStrike" cap="none" normalizeH="0" baseline="0" dirty="0">
                <a:ln>
                  <a:noFill/>
                </a:ln>
                <a:solidFill>
                  <a:srgbClr val="006699"/>
                </a:solidFill>
                <a:effectLst/>
                <a:latin typeface="Consolas" panose="020B0609020204030204" pitchFamily="49" charset="0"/>
              </a:rPr>
              <a:t>return</a:t>
            </a:r>
            <a:r>
              <a:rPr kumimoji="0" lang="en-US" altLang="en-US" sz="1100" b="0" i="0" u="none" strike="noStrike" cap="none" normalizeH="0" baseline="0" dirty="0">
                <a:ln>
                  <a:noFill/>
                </a:ln>
                <a:solidFill>
                  <a:srgbClr val="273239"/>
                </a:solidFill>
                <a:effectLst/>
                <a:latin typeface="Consolas" panose="020B0609020204030204" pitchFamily="49" charset="0"/>
              </a:rPr>
              <a:t> </a:t>
            </a:r>
            <a:r>
              <a:rPr kumimoji="0" lang="en-US" altLang="en-US" sz="1800" b="0" i="0" u="none" strike="noStrike" cap="none" normalizeH="0" baseline="0" dirty="0">
                <a:ln>
                  <a:noFill/>
                </a:ln>
                <a:solidFill>
                  <a:srgbClr val="0000FF"/>
                </a:solidFill>
                <a:effectLst/>
                <a:latin typeface="Consolas" panose="020B0609020204030204" pitchFamily="49" charset="0"/>
              </a:rPr>
              <a:t>"&lt;u&gt;{}&lt;/u&gt;"</a:t>
            </a:r>
            <a:r>
              <a:rPr kumimoji="0" lang="en-US" altLang="en-US" sz="1800" b="0" i="0" u="none" strike="noStrike" cap="none" normalizeH="0" baseline="0" dirty="0">
                <a:ln>
                  <a:noFill/>
                </a:ln>
                <a:solidFill>
                  <a:srgbClr val="000000"/>
                </a:solidFill>
                <a:effectLst/>
                <a:latin typeface="Consolas" panose="020B0609020204030204" pitchFamily="49" charset="0"/>
              </a:rPr>
              <a:t>.</a:t>
            </a:r>
            <a:r>
              <a:rPr kumimoji="0" lang="en-US" altLang="en-US" sz="1800" b="0" i="0" u="none" strike="noStrike" cap="none" normalizeH="0" baseline="0" dirty="0">
                <a:ln>
                  <a:noFill/>
                </a:ln>
                <a:solidFill>
                  <a:srgbClr val="FF1493"/>
                </a:solidFill>
                <a:effectLst/>
                <a:latin typeface="Consolas" panose="020B0609020204030204" pitchFamily="49" charset="0"/>
              </a:rPr>
              <a:t>format</a:t>
            </a:r>
            <a:r>
              <a:rPr kumimoji="0" lang="en-US" altLang="en-US" sz="1800" b="0" i="0" u="none" strike="noStrike" cap="none" normalizeH="0" baseline="0" dirty="0">
                <a:ln>
                  <a:noFill/>
                </a:ln>
                <a:solidFill>
                  <a:srgbClr val="000000"/>
                </a:solidFill>
                <a:effectLst/>
                <a:latin typeface="Consolas" panose="020B0609020204030204" pitchFamily="49" charset="0"/>
              </a:rPr>
              <a:t>(</a:t>
            </a:r>
            <a:r>
              <a:rPr kumimoji="0" lang="en-US" altLang="en-US" sz="1800" b="0" i="0" u="none" strike="noStrike" cap="none" normalizeH="0" baseline="0" dirty="0">
                <a:ln>
                  <a:noFill/>
                </a:ln>
                <a:solidFill>
                  <a:srgbClr val="808080"/>
                </a:solidFill>
                <a:effectLst/>
                <a:latin typeface="Consolas" panose="020B0609020204030204" pitchFamily="49" charset="0"/>
              </a:rPr>
              <a:t>self</a:t>
            </a:r>
            <a:r>
              <a:rPr kumimoji="0" lang="en-US" altLang="en-US" sz="1800" b="0" i="0" u="none" strike="noStrike" cap="none" normalizeH="0" baseline="0" dirty="0">
                <a:ln>
                  <a:noFill/>
                </a:ln>
                <a:solidFill>
                  <a:srgbClr val="000000"/>
                </a:solidFill>
                <a:effectLst/>
                <a:latin typeface="Consolas" panose="020B0609020204030204" pitchFamily="49" charset="0"/>
              </a:rPr>
              <a:t>._</a:t>
            </a:r>
            <a:r>
              <a:rPr kumimoji="0" lang="en-US" altLang="en-US" sz="1800" b="0" i="0" u="none" strike="noStrike" cap="none" normalizeH="0" baseline="0" dirty="0" err="1">
                <a:ln>
                  <a:noFill/>
                </a:ln>
                <a:solidFill>
                  <a:srgbClr val="000000"/>
                </a:solidFill>
                <a:effectLst/>
                <a:latin typeface="Consolas" panose="020B0609020204030204" pitchFamily="49" charset="0"/>
              </a:rPr>
              <a:t>wrapped.render</a:t>
            </a:r>
            <a:r>
              <a:rPr kumimoji="0" lang="en-US" altLang="en-US" sz="1800" b="0" i="0" u="none" strike="noStrike" cap="none" normalizeH="0" baseline="0" dirty="0">
                <a:ln>
                  <a:noFill/>
                </a:ln>
                <a:solidFill>
                  <a:srgbClr val="000000"/>
                </a:solidFill>
                <a:effectLst/>
                <a:latin typeface="Consolas" panose="020B0609020204030204" pitchFamily="49" charset="0"/>
              </a:rPr>
              <a:t>())</a:t>
            </a:r>
            <a:endParaRPr kumimoji="0" lang="en-US" altLang="en-US" sz="3200" b="0" i="0" u="none" strike="noStrike" cap="none" normalizeH="0" baseline="0" dirty="0">
              <a:ln>
                <a:noFill/>
              </a:ln>
              <a:solidFill>
                <a:schemeClr val="tx1"/>
              </a:solidFill>
              <a:effectLst/>
              <a:latin typeface="Arial" panose="020B0604020202020204" pitchFamily="34" charset="0"/>
            </a:endParaRPr>
          </a:p>
        </p:txBody>
      </p:sp>
      <p:sp>
        <p:nvSpPr>
          <p:cNvPr id="7" name="Rectangle 3">
            <a:extLst>
              <a:ext uri="{FF2B5EF4-FFF2-40B4-BE49-F238E27FC236}">
                <a16:creationId xmlns:a16="http://schemas.microsoft.com/office/drawing/2014/main" id="{7A9A3836-1D0A-46CD-8C73-018348E7CE61}"/>
              </a:ext>
            </a:extLst>
          </p:cNvPr>
          <p:cNvSpPr>
            <a:spLocks noChangeArrowheads="1"/>
          </p:cNvSpPr>
          <p:nvPr/>
        </p:nvSpPr>
        <p:spPr bwMode="auto">
          <a:xfrm>
            <a:off x="6167120" y="274290"/>
            <a:ext cx="5862320" cy="6309420"/>
          </a:xfrm>
          <a:prstGeom prst="rect">
            <a:avLst/>
          </a:prstGeom>
          <a:solidFill>
            <a:srgbClr val="FFFFFF"/>
          </a:solidFill>
          <a:ln w="38100">
            <a:solidFill>
              <a:srgbClr val="C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solidFill>
                  <a:srgbClr val="006699"/>
                </a:solidFill>
                <a:effectLst/>
                <a:latin typeface="Consolas" panose="020B0609020204030204" pitchFamily="49" charset="0"/>
              </a:rPr>
              <a:t>class</a:t>
            </a:r>
            <a:r>
              <a:rPr kumimoji="0" lang="en-US" altLang="en-US" sz="1100" b="0" i="0" u="none" strike="noStrike" cap="none" normalizeH="0" baseline="0" dirty="0">
                <a:ln>
                  <a:noFill/>
                </a:ln>
                <a:solidFill>
                  <a:srgbClr val="273239"/>
                </a:solidFill>
                <a:effectLst/>
                <a:latin typeface="Consolas" panose="020B0609020204030204" pitchFamily="49" charset="0"/>
              </a:rPr>
              <a:t> </a:t>
            </a:r>
            <a:r>
              <a:rPr kumimoji="0" lang="en-US" altLang="en-US" b="0" i="0" u="none" strike="noStrike" cap="none" normalizeH="0" baseline="0" dirty="0" err="1">
                <a:ln>
                  <a:noFill/>
                </a:ln>
                <a:solidFill>
                  <a:srgbClr val="000000"/>
                </a:solidFill>
                <a:effectLst/>
                <a:latin typeface="Consolas" panose="020B0609020204030204" pitchFamily="49" charset="0"/>
              </a:rPr>
              <a:t>ItalicWrapper</a:t>
            </a:r>
            <a:r>
              <a:rPr kumimoji="0" lang="en-US" altLang="en-US" b="0" i="0" u="none" strike="noStrike" cap="none" normalizeH="0" baseline="0" dirty="0">
                <a:ln>
                  <a:noFill/>
                </a:ln>
                <a:solidFill>
                  <a:srgbClr val="000000"/>
                </a:solidFill>
                <a:effectLst/>
                <a:latin typeface="Consolas" panose="020B0609020204030204" pitchFamily="49" charset="0"/>
              </a:rPr>
              <a:t>(</a:t>
            </a:r>
            <a:r>
              <a:rPr kumimoji="0" lang="en-US" altLang="en-US" b="0" i="0" u="none" strike="noStrike" cap="none" normalizeH="0" baseline="0" dirty="0" err="1">
                <a:ln>
                  <a:noFill/>
                </a:ln>
                <a:solidFill>
                  <a:srgbClr val="000000"/>
                </a:solidFill>
                <a:effectLst/>
                <a:latin typeface="Consolas" panose="020B0609020204030204" pitchFamily="49" charset="0"/>
              </a:rPr>
              <a:t>WrittenText</a:t>
            </a:r>
            <a:r>
              <a:rPr kumimoji="0" lang="en-US" altLang="en-US" b="0" i="0" u="none" strike="noStrike" cap="none" normalizeH="0" baseline="0" dirty="0">
                <a:ln>
                  <a:noFill/>
                </a:ln>
                <a:solidFill>
                  <a:srgbClr val="000000"/>
                </a:solidFill>
                <a:effectLst/>
                <a:latin typeface="Consolas" panose="020B0609020204030204" pitchFamily="49" charset="0"/>
              </a:rPr>
              <a:t>):</a:t>
            </a:r>
            <a:endParaRPr kumimoji="0" lang="en-US" altLang="en-US" sz="11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273239"/>
                </a:solidFill>
                <a:effectLst/>
                <a:latin typeface="Consolas" panose="020B0609020204030204" pitchFamily="49" charset="0"/>
              </a:rPr>
              <a:t> </a:t>
            </a:r>
            <a:r>
              <a:rPr kumimoji="0" lang="en-US" altLang="en-US" sz="1100" b="0" i="0" u="none" strike="noStrike" cap="none" normalizeH="0" baseline="0" dirty="0">
                <a:ln>
                  <a:noFill/>
                </a:ln>
                <a:solidFill>
                  <a:srgbClr val="273239"/>
                </a:solidFill>
                <a:effectLst/>
                <a:latin typeface="Consolas" panose="020B0609020204030204" pitchFamily="49" charset="0"/>
              </a:rPr>
              <a:t> </a:t>
            </a:r>
            <a:endParaRPr kumimoji="0" lang="en-US" altLang="en-US" sz="32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273239"/>
                </a:solidFill>
                <a:effectLst/>
                <a:latin typeface="Consolas" panose="020B0609020204030204" pitchFamily="49" charset="0"/>
              </a:rPr>
              <a:t>    </a:t>
            </a:r>
            <a:r>
              <a:rPr kumimoji="0" lang="en-US" altLang="en-US" b="0" i="0" u="none" strike="noStrike" cap="none" normalizeH="0" baseline="0" dirty="0">
                <a:ln>
                  <a:noFill/>
                </a:ln>
                <a:solidFill>
                  <a:srgbClr val="008200"/>
                </a:solidFill>
                <a:effectLst/>
                <a:latin typeface="Consolas" panose="020B0609020204030204" pitchFamily="49" charset="0"/>
              </a:rPr>
              <a:t>"""Wraps a tag in &lt;</a:t>
            </a:r>
            <a:r>
              <a:rPr kumimoji="0" lang="en-US" altLang="en-US" b="0" i="0" u="none" strike="noStrike" cap="none" normalizeH="0" baseline="0" dirty="0" err="1">
                <a:ln>
                  <a:noFill/>
                </a:ln>
                <a:solidFill>
                  <a:srgbClr val="008200"/>
                </a:solidFill>
                <a:effectLst/>
                <a:latin typeface="Consolas" panose="020B0609020204030204" pitchFamily="49" charset="0"/>
              </a:rPr>
              <a:t>i</a:t>
            </a:r>
            <a:r>
              <a:rPr kumimoji="0" lang="en-US" altLang="en-US" b="0" i="0" u="none" strike="noStrike" cap="none" normalizeH="0" baseline="0" dirty="0">
                <a:ln>
                  <a:noFill/>
                </a:ln>
                <a:solidFill>
                  <a:srgbClr val="008200"/>
                </a:solidFill>
                <a:effectLst/>
                <a:latin typeface="Consolas" panose="020B0609020204030204" pitchFamily="49" charset="0"/>
              </a:rPr>
              <a:t>&gt;"""</a:t>
            </a:r>
            <a:endParaRPr kumimoji="0" lang="en-US" altLang="en-US" sz="11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273239"/>
                </a:solidFill>
                <a:effectLst/>
                <a:latin typeface="Consolas" panose="020B0609020204030204" pitchFamily="49" charset="0"/>
              </a:rPr>
              <a:t> </a:t>
            </a:r>
            <a:r>
              <a:rPr kumimoji="0" lang="en-US" altLang="en-US" sz="1100" b="0" i="0" u="none" strike="noStrike" cap="none" normalizeH="0" baseline="0" dirty="0">
                <a:ln>
                  <a:noFill/>
                </a:ln>
                <a:solidFill>
                  <a:srgbClr val="273239"/>
                </a:solidFill>
                <a:effectLst/>
                <a:latin typeface="Consolas" panose="020B0609020204030204" pitchFamily="49" charset="0"/>
              </a:rPr>
              <a:t> </a:t>
            </a:r>
            <a:endParaRPr kumimoji="0" lang="en-US" altLang="en-US" sz="32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273239"/>
                </a:solidFill>
                <a:effectLst/>
                <a:latin typeface="Consolas" panose="020B0609020204030204" pitchFamily="49" charset="0"/>
              </a:rPr>
              <a:t>    </a:t>
            </a:r>
            <a:r>
              <a:rPr kumimoji="0" lang="en-US" altLang="en-US" b="1" i="0" u="none" strike="noStrike" cap="none" normalizeH="0" baseline="0" dirty="0">
                <a:ln>
                  <a:noFill/>
                </a:ln>
                <a:solidFill>
                  <a:srgbClr val="006699"/>
                </a:solidFill>
                <a:effectLst/>
                <a:latin typeface="Consolas" panose="020B0609020204030204" pitchFamily="49" charset="0"/>
              </a:rPr>
              <a:t>def</a:t>
            </a:r>
            <a:r>
              <a:rPr kumimoji="0" lang="en-US" altLang="en-US" sz="1100" b="0" i="0" u="none" strike="noStrike" cap="none" normalizeH="0" baseline="0" dirty="0">
                <a:ln>
                  <a:noFill/>
                </a:ln>
                <a:solidFill>
                  <a:srgbClr val="273239"/>
                </a:solidFill>
                <a:effectLst/>
                <a:latin typeface="Consolas" panose="020B0609020204030204" pitchFamily="49" charset="0"/>
              </a:rPr>
              <a:t> </a:t>
            </a:r>
            <a:r>
              <a:rPr kumimoji="0" lang="en-US" altLang="en-US" b="0" i="0" u="none" strike="noStrike" cap="none" normalizeH="0" baseline="0" dirty="0">
                <a:ln>
                  <a:noFill/>
                </a:ln>
                <a:solidFill>
                  <a:srgbClr val="000000"/>
                </a:solidFill>
                <a:effectLst/>
                <a:latin typeface="Consolas" panose="020B0609020204030204" pitchFamily="49" charset="0"/>
              </a:rPr>
              <a:t>__</a:t>
            </a:r>
            <a:r>
              <a:rPr kumimoji="0" lang="en-US" altLang="en-US" b="0" i="0" u="none" strike="noStrike" cap="none" normalizeH="0" baseline="0" dirty="0" err="1">
                <a:ln>
                  <a:noFill/>
                </a:ln>
                <a:solidFill>
                  <a:srgbClr val="000000"/>
                </a:solidFill>
                <a:effectLst/>
                <a:latin typeface="Consolas" panose="020B0609020204030204" pitchFamily="49" charset="0"/>
              </a:rPr>
              <a:t>init</a:t>
            </a:r>
            <a:r>
              <a:rPr kumimoji="0" lang="en-US" altLang="en-US" b="0" i="0" u="none" strike="noStrike" cap="none" normalizeH="0" baseline="0" dirty="0">
                <a:ln>
                  <a:noFill/>
                </a:ln>
                <a:solidFill>
                  <a:srgbClr val="000000"/>
                </a:solidFill>
                <a:effectLst/>
                <a:latin typeface="Consolas" panose="020B0609020204030204" pitchFamily="49" charset="0"/>
              </a:rPr>
              <a:t>__(</a:t>
            </a:r>
            <a:r>
              <a:rPr kumimoji="0" lang="en-US" altLang="en-US" b="0" i="0" u="none" strike="noStrike" cap="none" normalizeH="0" baseline="0" dirty="0">
                <a:ln>
                  <a:noFill/>
                </a:ln>
                <a:solidFill>
                  <a:srgbClr val="808080"/>
                </a:solidFill>
                <a:effectLst/>
                <a:latin typeface="Consolas" panose="020B0609020204030204" pitchFamily="49" charset="0"/>
              </a:rPr>
              <a:t>self</a:t>
            </a:r>
            <a:r>
              <a:rPr kumimoji="0" lang="en-US" altLang="en-US" b="0" i="0" u="none" strike="noStrike" cap="none" normalizeH="0" baseline="0" dirty="0">
                <a:ln>
                  <a:noFill/>
                </a:ln>
                <a:solidFill>
                  <a:srgbClr val="000000"/>
                </a:solidFill>
                <a:effectLst/>
                <a:latin typeface="Consolas" panose="020B0609020204030204" pitchFamily="49" charset="0"/>
              </a:rPr>
              <a:t>, wrapped):</a:t>
            </a:r>
            <a:endParaRPr kumimoji="0" lang="en-US" altLang="en-US" sz="11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273239"/>
                </a:solidFill>
                <a:effectLst/>
                <a:latin typeface="Consolas" panose="020B0609020204030204" pitchFamily="49" charset="0"/>
              </a:rPr>
              <a:t>        </a:t>
            </a:r>
            <a:r>
              <a:rPr kumimoji="0" lang="en-US" altLang="en-US" b="0" i="0" u="none" strike="noStrike" cap="none" normalizeH="0" baseline="0" dirty="0" err="1">
                <a:ln>
                  <a:noFill/>
                </a:ln>
                <a:solidFill>
                  <a:srgbClr val="808080"/>
                </a:solidFill>
                <a:effectLst/>
                <a:latin typeface="Consolas" panose="020B0609020204030204" pitchFamily="49" charset="0"/>
              </a:rPr>
              <a:t>self</a:t>
            </a:r>
            <a:r>
              <a:rPr kumimoji="0" lang="en-US" altLang="en-US" b="0" i="0" u="none" strike="noStrike" cap="none" normalizeH="0" baseline="0" dirty="0" err="1">
                <a:ln>
                  <a:noFill/>
                </a:ln>
                <a:solidFill>
                  <a:srgbClr val="000000"/>
                </a:solidFill>
                <a:effectLst/>
                <a:latin typeface="Consolas" panose="020B0609020204030204" pitchFamily="49" charset="0"/>
              </a:rPr>
              <a:t>._wrapped</a:t>
            </a:r>
            <a:r>
              <a:rPr kumimoji="0" lang="en-US" altLang="en-US" b="0" i="0" u="none" strike="noStrike" cap="none" normalizeH="0" baseline="0" dirty="0">
                <a:ln>
                  <a:noFill/>
                </a:ln>
                <a:solidFill>
                  <a:srgbClr val="000000"/>
                </a:solidFill>
                <a:effectLst/>
                <a:latin typeface="Consolas" panose="020B0609020204030204" pitchFamily="49" charset="0"/>
              </a:rPr>
              <a:t> </a:t>
            </a:r>
            <a:r>
              <a:rPr kumimoji="0" lang="en-US" altLang="en-US" b="1" i="0" u="none" strike="noStrike" cap="none" normalizeH="0" baseline="0" dirty="0">
                <a:ln>
                  <a:noFill/>
                </a:ln>
                <a:solidFill>
                  <a:srgbClr val="006699"/>
                </a:solidFill>
                <a:effectLst/>
                <a:latin typeface="Consolas" panose="020B0609020204030204" pitchFamily="49" charset="0"/>
              </a:rPr>
              <a:t>=</a:t>
            </a:r>
            <a:r>
              <a:rPr kumimoji="0" lang="en-US" altLang="en-US" sz="1100" b="0" i="0" u="none" strike="noStrike" cap="none" normalizeH="0" baseline="0" dirty="0">
                <a:ln>
                  <a:noFill/>
                </a:ln>
                <a:solidFill>
                  <a:srgbClr val="273239"/>
                </a:solidFill>
                <a:effectLst/>
                <a:latin typeface="Consolas" panose="020B0609020204030204" pitchFamily="49" charset="0"/>
              </a:rPr>
              <a:t> </a:t>
            </a:r>
            <a:r>
              <a:rPr kumimoji="0" lang="en-US" altLang="en-US" b="0" i="0" u="none" strike="noStrike" cap="none" normalizeH="0" baseline="0" dirty="0">
                <a:ln>
                  <a:noFill/>
                </a:ln>
                <a:solidFill>
                  <a:srgbClr val="000000"/>
                </a:solidFill>
                <a:effectLst/>
                <a:latin typeface="Consolas" panose="020B0609020204030204" pitchFamily="49" charset="0"/>
              </a:rPr>
              <a:t>wrapped</a:t>
            </a:r>
            <a:endParaRPr kumimoji="0" lang="en-US" altLang="en-US" sz="11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273239"/>
                </a:solidFill>
                <a:effectLst/>
                <a:latin typeface="Consolas" panose="020B0609020204030204" pitchFamily="49" charset="0"/>
              </a:rPr>
              <a:t> </a:t>
            </a:r>
            <a:r>
              <a:rPr kumimoji="0" lang="en-US" altLang="en-US" sz="1100" b="0" i="0" u="none" strike="noStrike" cap="none" normalizeH="0" baseline="0" dirty="0">
                <a:ln>
                  <a:noFill/>
                </a:ln>
                <a:solidFill>
                  <a:srgbClr val="273239"/>
                </a:solidFill>
                <a:effectLst/>
                <a:latin typeface="Consolas" panose="020B0609020204030204" pitchFamily="49" charset="0"/>
              </a:rPr>
              <a:t> </a:t>
            </a:r>
            <a:endParaRPr kumimoji="0" lang="en-US" altLang="en-US" sz="32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273239"/>
                </a:solidFill>
                <a:effectLst/>
                <a:latin typeface="Consolas" panose="020B0609020204030204" pitchFamily="49" charset="0"/>
              </a:rPr>
              <a:t>    </a:t>
            </a:r>
            <a:r>
              <a:rPr kumimoji="0" lang="en-US" altLang="en-US" b="1" i="0" u="none" strike="noStrike" cap="none" normalizeH="0" baseline="0" dirty="0">
                <a:ln>
                  <a:noFill/>
                </a:ln>
                <a:solidFill>
                  <a:srgbClr val="006699"/>
                </a:solidFill>
                <a:effectLst/>
                <a:latin typeface="Consolas" panose="020B0609020204030204" pitchFamily="49" charset="0"/>
              </a:rPr>
              <a:t>def</a:t>
            </a:r>
            <a:r>
              <a:rPr kumimoji="0" lang="en-US" altLang="en-US" sz="1100" b="0" i="0" u="none" strike="noStrike" cap="none" normalizeH="0" baseline="0" dirty="0">
                <a:ln>
                  <a:noFill/>
                </a:ln>
                <a:solidFill>
                  <a:srgbClr val="273239"/>
                </a:solidFill>
                <a:effectLst/>
                <a:latin typeface="Consolas" panose="020B0609020204030204" pitchFamily="49" charset="0"/>
              </a:rPr>
              <a:t> </a:t>
            </a:r>
            <a:r>
              <a:rPr kumimoji="0" lang="en-US" altLang="en-US" b="0" i="0" u="none" strike="noStrike" cap="none" normalizeH="0" baseline="0" dirty="0">
                <a:ln>
                  <a:noFill/>
                </a:ln>
                <a:solidFill>
                  <a:srgbClr val="000000"/>
                </a:solidFill>
                <a:effectLst/>
                <a:latin typeface="Consolas" panose="020B0609020204030204" pitchFamily="49" charset="0"/>
              </a:rPr>
              <a:t>render(</a:t>
            </a:r>
            <a:r>
              <a:rPr kumimoji="0" lang="en-US" altLang="en-US" b="0" i="0" u="none" strike="noStrike" cap="none" normalizeH="0" baseline="0" dirty="0">
                <a:ln>
                  <a:noFill/>
                </a:ln>
                <a:solidFill>
                  <a:srgbClr val="808080"/>
                </a:solidFill>
                <a:effectLst/>
                <a:latin typeface="Consolas" panose="020B0609020204030204" pitchFamily="49" charset="0"/>
              </a:rPr>
              <a:t>self</a:t>
            </a:r>
            <a:r>
              <a:rPr kumimoji="0" lang="en-US" altLang="en-US" b="0" i="0" u="none" strike="noStrike" cap="none" normalizeH="0" baseline="0" dirty="0">
                <a:ln>
                  <a:noFill/>
                </a:ln>
                <a:solidFill>
                  <a:srgbClr val="000000"/>
                </a:solidFill>
                <a:effectLst/>
                <a:latin typeface="Consolas" panose="020B0609020204030204" pitchFamily="49" charset="0"/>
              </a:rPr>
              <a:t>):</a:t>
            </a:r>
            <a:endParaRPr kumimoji="0" lang="en-US" altLang="en-US" sz="11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273239"/>
                </a:solidFill>
                <a:effectLst/>
                <a:latin typeface="Consolas" panose="020B0609020204030204" pitchFamily="49" charset="0"/>
              </a:rPr>
              <a:t>        </a:t>
            </a:r>
            <a:r>
              <a:rPr kumimoji="0" lang="en-US" altLang="en-US" b="1" i="0" u="none" strike="noStrike" cap="none" normalizeH="0" baseline="0" dirty="0">
                <a:ln>
                  <a:noFill/>
                </a:ln>
                <a:solidFill>
                  <a:srgbClr val="006699"/>
                </a:solidFill>
                <a:effectLst/>
                <a:latin typeface="Consolas" panose="020B0609020204030204" pitchFamily="49" charset="0"/>
              </a:rPr>
              <a:t>return</a:t>
            </a:r>
            <a:r>
              <a:rPr kumimoji="0" lang="en-US" altLang="en-US" sz="1100" b="0" i="0" u="none" strike="noStrike" cap="none" normalizeH="0" baseline="0" dirty="0">
                <a:ln>
                  <a:noFill/>
                </a:ln>
                <a:solidFill>
                  <a:srgbClr val="273239"/>
                </a:solidFill>
                <a:effectLst/>
                <a:latin typeface="Consolas" panose="020B0609020204030204" pitchFamily="49" charset="0"/>
              </a:rPr>
              <a:t> </a:t>
            </a:r>
            <a:r>
              <a:rPr kumimoji="0" lang="en-US" altLang="en-US" b="0" i="0" u="none" strike="noStrike" cap="none" normalizeH="0" baseline="0" dirty="0">
                <a:ln>
                  <a:noFill/>
                </a:ln>
                <a:solidFill>
                  <a:srgbClr val="0000FF"/>
                </a:solidFill>
                <a:effectLst/>
                <a:latin typeface="Consolas" panose="020B0609020204030204" pitchFamily="49" charset="0"/>
              </a:rPr>
              <a:t>"&lt;</a:t>
            </a:r>
            <a:r>
              <a:rPr kumimoji="0" lang="en-US" altLang="en-US" b="0" i="0" u="none" strike="noStrike" cap="none" normalizeH="0" baseline="0" dirty="0" err="1">
                <a:ln>
                  <a:noFill/>
                </a:ln>
                <a:solidFill>
                  <a:srgbClr val="0000FF"/>
                </a:solidFill>
                <a:effectLst/>
                <a:latin typeface="Consolas" panose="020B0609020204030204" pitchFamily="49" charset="0"/>
              </a:rPr>
              <a:t>i</a:t>
            </a:r>
            <a:r>
              <a:rPr kumimoji="0" lang="en-US" altLang="en-US" b="0" i="0" u="none" strike="noStrike" cap="none" normalizeH="0" baseline="0" dirty="0">
                <a:ln>
                  <a:noFill/>
                </a:ln>
                <a:solidFill>
                  <a:srgbClr val="0000FF"/>
                </a:solidFill>
                <a:effectLst/>
                <a:latin typeface="Consolas" panose="020B0609020204030204" pitchFamily="49" charset="0"/>
              </a:rPr>
              <a:t>&gt;{}&lt;/</a:t>
            </a:r>
            <a:r>
              <a:rPr kumimoji="0" lang="en-US" altLang="en-US" b="0" i="0" u="none" strike="noStrike" cap="none" normalizeH="0" baseline="0" dirty="0" err="1">
                <a:ln>
                  <a:noFill/>
                </a:ln>
                <a:solidFill>
                  <a:srgbClr val="0000FF"/>
                </a:solidFill>
                <a:effectLst/>
                <a:latin typeface="Consolas" panose="020B0609020204030204" pitchFamily="49" charset="0"/>
              </a:rPr>
              <a:t>i</a:t>
            </a:r>
            <a:r>
              <a:rPr kumimoji="0" lang="en-US" altLang="en-US" b="0" i="0" u="none" strike="noStrike" cap="none" normalizeH="0" baseline="0" dirty="0">
                <a:ln>
                  <a:noFill/>
                </a:ln>
                <a:solidFill>
                  <a:srgbClr val="0000FF"/>
                </a:solidFill>
                <a:effectLst/>
                <a:latin typeface="Consolas" panose="020B0609020204030204" pitchFamily="49" charset="0"/>
              </a:rPr>
              <a:t>&gt;"</a:t>
            </a:r>
            <a:r>
              <a:rPr kumimoji="0" lang="en-US" altLang="en-US" b="0" i="0" u="none" strike="noStrike" cap="none" normalizeH="0" baseline="0" dirty="0">
                <a:ln>
                  <a:noFill/>
                </a:ln>
                <a:solidFill>
                  <a:srgbClr val="000000"/>
                </a:solidFill>
                <a:effectLst/>
                <a:latin typeface="Consolas" panose="020B0609020204030204" pitchFamily="49" charset="0"/>
              </a:rPr>
              <a:t>.</a:t>
            </a:r>
            <a:r>
              <a:rPr kumimoji="0" lang="en-US" altLang="en-US" b="0" i="0" u="none" strike="noStrike" cap="none" normalizeH="0" baseline="0" dirty="0">
                <a:ln>
                  <a:noFill/>
                </a:ln>
                <a:solidFill>
                  <a:srgbClr val="FF1493"/>
                </a:solidFill>
                <a:effectLst/>
                <a:latin typeface="Consolas" panose="020B0609020204030204" pitchFamily="49" charset="0"/>
              </a:rPr>
              <a:t>format</a:t>
            </a:r>
            <a:r>
              <a:rPr kumimoji="0" lang="en-US" altLang="en-US" b="0" i="0" u="none" strike="noStrike" cap="none" normalizeH="0" baseline="0" dirty="0">
                <a:ln>
                  <a:noFill/>
                </a:ln>
                <a:solidFill>
                  <a:srgbClr val="000000"/>
                </a:solidFill>
                <a:effectLst/>
                <a:latin typeface="Consolas" panose="020B0609020204030204" pitchFamily="49" charset="0"/>
              </a:rPr>
              <a:t>(</a:t>
            </a:r>
            <a:r>
              <a:rPr kumimoji="0" lang="en-US" altLang="en-US" b="0" i="0" u="none" strike="noStrike" cap="none" normalizeH="0" baseline="0" dirty="0">
                <a:ln>
                  <a:noFill/>
                </a:ln>
                <a:solidFill>
                  <a:srgbClr val="808080"/>
                </a:solidFill>
                <a:effectLst/>
                <a:latin typeface="Consolas" panose="020B0609020204030204" pitchFamily="49" charset="0"/>
              </a:rPr>
              <a:t>self</a:t>
            </a:r>
            <a:r>
              <a:rPr kumimoji="0" lang="en-US" altLang="en-US" b="0" i="0" u="none" strike="noStrike" cap="none" normalizeH="0" baseline="0" dirty="0">
                <a:ln>
                  <a:noFill/>
                </a:ln>
                <a:solidFill>
                  <a:srgbClr val="000000"/>
                </a:solidFill>
                <a:effectLst/>
                <a:latin typeface="Consolas" panose="020B0609020204030204" pitchFamily="49" charset="0"/>
              </a:rPr>
              <a:t>._</a:t>
            </a:r>
            <a:r>
              <a:rPr kumimoji="0" lang="en-US" altLang="en-US" b="0" i="0" u="none" strike="noStrike" cap="none" normalizeH="0" baseline="0" dirty="0" err="1">
                <a:ln>
                  <a:noFill/>
                </a:ln>
                <a:solidFill>
                  <a:srgbClr val="000000"/>
                </a:solidFill>
                <a:effectLst/>
                <a:latin typeface="Consolas" panose="020B0609020204030204" pitchFamily="49" charset="0"/>
              </a:rPr>
              <a:t>wrapped.render</a:t>
            </a:r>
            <a:r>
              <a:rPr kumimoji="0" lang="en-US" altLang="en-US" b="0" i="0" u="none" strike="noStrike" cap="none" normalizeH="0" baseline="0" dirty="0">
                <a:ln>
                  <a:noFill/>
                </a:ln>
                <a:solidFill>
                  <a:srgbClr val="000000"/>
                </a:solidFill>
                <a:effectLst/>
                <a:latin typeface="Consolas" panose="020B0609020204030204" pitchFamily="49" charset="0"/>
              </a:rPr>
              <a:t>())</a:t>
            </a:r>
            <a:endParaRPr kumimoji="0" lang="en-US" altLang="en-US" sz="11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273239"/>
                </a:solidFill>
                <a:effectLst/>
                <a:latin typeface="Consolas" panose="020B0609020204030204" pitchFamily="49" charset="0"/>
              </a:rPr>
              <a:t> </a:t>
            </a:r>
            <a:r>
              <a:rPr kumimoji="0" lang="en-US" altLang="en-US" sz="1100" b="0" i="0" u="none" strike="noStrike" cap="none" normalizeH="0" baseline="0" dirty="0">
                <a:ln>
                  <a:noFill/>
                </a:ln>
                <a:solidFill>
                  <a:srgbClr val="273239"/>
                </a:solidFill>
                <a:effectLst/>
                <a:latin typeface="Consolas" panose="020B0609020204030204" pitchFamily="49" charset="0"/>
              </a:rPr>
              <a:t> </a:t>
            </a:r>
            <a:endParaRPr kumimoji="0" lang="en-US" altLang="en-US" sz="32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solidFill>
                  <a:srgbClr val="006699"/>
                </a:solidFill>
                <a:effectLst/>
                <a:latin typeface="Consolas" panose="020B0609020204030204" pitchFamily="49" charset="0"/>
              </a:rPr>
              <a:t>class</a:t>
            </a:r>
            <a:r>
              <a:rPr kumimoji="0" lang="en-US" altLang="en-US" sz="1100" b="0" i="0" u="none" strike="noStrike" cap="none" normalizeH="0" baseline="0" dirty="0">
                <a:ln>
                  <a:noFill/>
                </a:ln>
                <a:solidFill>
                  <a:srgbClr val="273239"/>
                </a:solidFill>
                <a:effectLst/>
                <a:latin typeface="Consolas" panose="020B0609020204030204" pitchFamily="49" charset="0"/>
              </a:rPr>
              <a:t> </a:t>
            </a:r>
            <a:r>
              <a:rPr kumimoji="0" lang="en-US" altLang="en-US" b="0" i="0" u="none" strike="noStrike" cap="none" normalizeH="0" baseline="0" dirty="0" err="1">
                <a:ln>
                  <a:noFill/>
                </a:ln>
                <a:solidFill>
                  <a:srgbClr val="000000"/>
                </a:solidFill>
                <a:effectLst/>
                <a:latin typeface="Consolas" panose="020B0609020204030204" pitchFamily="49" charset="0"/>
              </a:rPr>
              <a:t>BoldWrapper</a:t>
            </a:r>
            <a:r>
              <a:rPr kumimoji="0" lang="en-US" altLang="en-US" b="0" i="0" u="none" strike="noStrike" cap="none" normalizeH="0" baseline="0" dirty="0">
                <a:ln>
                  <a:noFill/>
                </a:ln>
                <a:solidFill>
                  <a:srgbClr val="000000"/>
                </a:solidFill>
                <a:effectLst/>
                <a:latin typeface="Consolas" panose="020B0609020204030204" pitchFamily="49" charset="0"/>
              </a:rPr>
              <a:t>(</a:t>
            </a:r>
            <a:r>
              <a:rPr kumimoji="0" lang="en-US" altLang="en-US" b="0" i="0" u="none" strike="noStrike" cap="none" normalizeH="0" baseline="0" dirty="0" err="1">
                <a:ln>
                  <a:noFill/>
                </a:ln>
                <a:solidFill>
                  <a:srgbClr val="000000"/>
                </a:solidFill>
                <a:effectLst/>
                <a:latin typeface="Consolas" panose="020B0609020204030204" pitchFamily="49" charset="0"/>
              </a:rPr>
              <a:t>WrittenText</a:t>
            </a:r>
            <a:r>
              <a:rPr kumimoji="0" lang="en-US" altLang="en-US" b="0" i="0" u="none" strike="noStrike" cap="none" normalizeH="0" baseline="0" dirty="0">
                <a:ln>
                  <a:noFill/>
                </a:ln>
                <a:solidFill>
                  <a:srgbClr val="000000"/>
                </a:solidFill>
                <a:effectLst/>
                <a:latin typeface="Consolas" panose="020B0609020204030204" pitchFamily="49" charset="0"/>
              </a:rPr>
              <a:t>):</a:t>
            </a:r>
            <a:endParaRPr kumimoji="0" lang="en-US" altLang="en-US" sz="11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273239"/>
                </a:solidFill>
                <a:effectLst/>
                <a:latin typeface="Consolas" panose="020B0609020204030204" pitchFamily="49" charset="0"/>
              </a:rPr>
              <a:t> </a:t>
            </a:r>
            <a:r>
              <a:rPr kumimoji="0" lang="en-US" altLang="en-US" sz="1100" b="0" i="0" u="none" strike="noStrike" cap="none" normalizeH="0" baseline="0" dirty="0">
                <a:ln>
                  <a:noFill/>
                </a:ln>
                <a:solidFill>
                  <a:srgbClr val="273239"/>
                </a:solidFill>
                <a:effectLst/>
                <a:latin typeface="Consolas" panose="020B0609020204030204" pitchFamily="49" charset="0"/>
              </a:rPr>
              <a:t> </a:t>
            </a:r>
            <a:endParaRPr kumimoji="0" lang="en-US" altLang="en-US" sz="32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273239"/>
                </a:solidFill>
                <a:effectLst/>
                <a:latin typeface="Consolas" panose="020B0609020204030204" pitchFamily="49" charset="0"/>
              </a:rPr>
              <a:t>    </a:t>
            </a:r>
            <a:r>
              <a:rPr kumimoji="0" lang="en-US" altLang="en-US" b="0" i="0" u="none" strike="noStrike" cap="none" normalizeH="0" baseline="0" dirty="0">
                <a:ln>
                  <a:noFill/>
                </a:ln>
                <a:solidFill>
                  <a:srgbClr val="008200"/>
                </a:solidFill>
                <a:effectLst/>
                <a:latin typeface="Consolas" panose="020B0609020204030204" pitchFamily="49" charset="0"/>
              </a:rPr>
              <a:t>"""Wraps a tag in &lt;b&gt;"""</a:t>
            </a:r>
            <a:endParaRPr kumimoji="0" lang="en-US" altLang="en-US" sz="11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273239"/>
                </a:solidFill>
                <a:effectLst/>
                <a:latin typeface="Consolas" panose="020B0609020204030204" pitchFamily="49" charset="0"/>
              </a:rPr>
              <a:t> </a:t>
            </a:r>
            <a:r>
              <a:rPr kumimoji="0" lang="en-US" altLang="en-US" sz="1100" b="0" i="0" u="none" strike="noStrike" cap="none" normalizeH="0" baseline="0" dirty="0">
                <a:ln>
                  <a:noFill/>
                </a:ln>
                <a:solidFill>
                  <a:srgbClr val="273239"/>
                </a:solidFill>
                <a:effectLst/>
                <a:latin typeface="Consolas" panose="020B0609020204030204" pitchFamily="49" charset="0"/>
              </a:rPr>
              <a:t> </a:t>
            </a:r>
            <a:endParaRPr kumimoji="0" lang="en-US" altLang="en-US" sz="32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273239"/>
                </a:solidFill>
                <a:effectLst/>
                <a:latin typeface="Consolas" panose="020B0609020204030204" pitchFamily="49" charset="0"/>
              </a:rPr>
              <a:t>    </a:t>
            </a:r>
            <a:r>
              <a:rPr kumimoji="0" lang="en-US" altLang="en-US" b="1" i="0" u="none" strike="noStrike" cap="none" normalizeH="0" baseline="0" dirty="0">
                <a:ln>
                  <a:noFill/>
                </a:ln>
                <a:solidFill>
                  <a:srgbClr val="006699"/>
                </a:solidFill>
                <a:effectLst/>
                <a:latin typeface="Consolas" panose="020B0609020204030204" pitchFamily="49" charset="0"/>
              </a:rPr>
              <a:t>def</a:t>
            </a:r>
            <a:r>
              <a:rPr kumimoji="0" lang="en-US" altLang="en-US" sz="1100" b="0" i="0" u="none" strike="noStrike" cap="none" normalizeH="0" baseline="0" dirty="0">
                <a:ln>
                  <a:noFill/>
                </a:ln>
                <a:solidFill>
                  <a:srgbClr val="273239"/>
                </a:solidFill>
                <a:effectLst/>
                <a:latin typeface="Consolas" panose="020B0609020204030204" pitchFamily="49" charset="0"/>
              </a:rPr>
              <a:t> </a:t>
            </a:r>
            <a:r>
              <a:rPr kumimoji="0" lang="en-US" altLang="en-US" b="0" i="0" u="none" strike="noStrike" cap="none" normalizeH="0" baseline="0" dirty="0">
                <a:ln>
                  <a:noFill/>
                </a:ln>
                <a:solidFill>
                  <a:srgbClr val="000000"/>
                </a:solidFill>
                <a:effectLst/>
                <a:latin typeface="Consolas" panose="020B0609020204030204" pitchFamily="49" charset="0"/>
              </a:rPr>
              <a:t>__</a:t>
            </a:r>
            <a:r>
              <a:rPr kumimoji="0" lang="en-US" altLang="en-US" b="0" i="0" u="none" strike="noStrike" cap="none" normalizeH="0" baseline="0" dirty="0" err="1">
                <a:ln>
                  <a:noFill/>
                </a:ln>
                <a:solidFill>
                  <a:srgbClr val="000000"/>
                </a:solidFill>
                <a:effectLst/>
                <a:latin typeface="Consolas" panose="020B0609020204030204" pitchFamily="49" charset="0"/>
              </a:rPr>
              <a:t>init</a:t>
            </a:r>
            <a:r>
              <a:rPr kumimoji="0" lang="en-US" altLang="en-US" b="0" i="0" u="none" strike="noStrike" cap="none" normalizeH="0" baseline="0" dirty="0">
                <a:ln>
                  <a:noFill/>
                </a:ln>
                <a:solidFill>
                  <a:srgbClr val="000000"/>
                </a:solidFill>
                <a:effectLst/>
                <a:latin typeface="Consolas" panose="020B0609020204030204" pitchFamily="49" charset="0"/>
              </a:rPr>
              <a:t>__(</a:t>
            </a:r>
            <a:r>
              <a:rPr kumimoji="0" lang="en-US" altLang="en-US" b="0" i="0" u="none" strike="noStrike" cap="none" normalizeH="0" baseline="0" dirty="0">
                <a:ln>
                  <a:noFill/>
                </a:ln>
                <a:solidFill>
                  <a:srgbClr val="808080"/>
                </a:solidFill>
                <a:effectLst/>
                <a:latin typeface="Consolas" panose="020B0609020204030204" pitchFamily="49" charset="0"/>
              </a:rPr>
              <a:t>self</a:t>
            </a:r>
            <a:r>
              <a:rPr kumimoji="0" lang="en-US" altLang="en-US" b="0" i="0" u="none" strike="noStrike" cap="none" normalizeH="0" baseline="0" dirty="0">
                <a:ln>
                  <a:noFill/>
                </a:ln>
                <a:solidFill>
                  <a:srgbClr val="000000"/>
                </a:solidFill>
                <a:effectLst/>
                <a:latin typeface="Consolas" panose="020B0609020204030204" pitchFamily="49" charset="0"/>
              </a:rPr>
              <a:t>, wrapped):</a:t>
            </a:r>
            <a:endParaRPr kumimoji="0" lang="en-US" altLang="en-US" sz="11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273239"/>
                </a:solidFill>
                <a:effectLst/>
                <a:latin typeface="Consolas" panose="020B0609020204030204" pitchFamily="49" charset="0"/>
              </a:rPr>
              <a:t>        </a:t>
            </a:r>
            <a:r>
              <a:rPr kumimoji="0" lang="en-US" altLang="en-US" b="0" i="0" u="none" strike="noStrike" cap="none" normalizeH="0" baseline="0" dirty="0" err="1">
                <a:ln>
                  <a:noFill/>
                </a:ln>
                <a:solidFill>
                  <a:srgbClr val="808080"/>
                </a:solidFill>
                <a:effectLst/>
                <a:latin typeface="Consolas" panose="020B0609020204030204" pitchFamily="49" charset="0"/>
              </a:rPr>
              <a:t>self</a:t>
            </a:r>
            <a:r>
              <a:rPr kumimoji="0" lang="en-US" altLang="en-US" b="0" i="0" u="none" strike="noStrike" cap="none" normalizeH="0" baseline="0" dirty="0" err="1">
                <a:ln>
                  <a:noFill/>
                </a:ln>
                <a:solidFill>
                  <a:srgbClr val="000000"/>
                </a:solidFill>
                <a:effectLst/>
                <a:latin typeface="Consolas" panose="020B0609020204030204" pitchFamily="49" charset="0"/>
              </a:rPr>
              <a:t>._wrapped</a:t>
            </a:r>
            <a:r>
              <a:rPr kumimoji="0" lang="en-US" altLang="en-US" b="0" i="0" u="none" strike="noStrike" cap="none" normalizeH="0" baseline="0" dirty="0">
                <a:ln>
                  <a:noFill/>
                </a:ln>
                <a:solidFill>
                  <a:srgbClr val="000000"/>
                </a:solidFill>
                <a:effectLst/>
                <a:latin typeface="Consolas" panose="020B0609020204030204" pitchFamily="49" charset="0"/>
              </a:rPr>
              <a:t> </a:t>
            </a:r>
            <a:r>
              <a:rPr kumimoji="0" lang="en-US" altLang="en-US" b="1" i="0" u="none" strike="noStrike" cap="none" normalizeH="0" baseline="0" dirty="0">
                <a:ln>
                  <a:noFill/>
                </a:ln>
                <a:solidFill>
                  <a:srgbClr val="006699"/>
                </a:solidFill>
                <a:effectLst/>
                <a:latin typeface="Consolas" panose="020B0609020204030204" pitchFamily="49" charset="0"/>
              </a:rPr>
              <a:t>=</a:t>
            </a:r>
            <a:r>
              <a:rPr kumimoji="0" lang="en-US" altLang="en-US" sz="1100" b="0" i="0" u="none" strike="noStrike" cap="none" normalizeH="0" baseline="0" dirty="0">
                <a:ln>
                  <a:noFill/>
                </a:ln>
                <a:solidFill>
                  <a:srgbClr val="273239"/>
                </a:solidFill>
                <a:effectLst/>
                <a:latin typeface="Consolas" panose="020B0609020204030204" pitchFamily="49" charset="0"/>
              </a:rPr>
              <a:t> </a:t>
            </a:r>
            <a:r>
              <a:rPr kumimoji="0" lang="en-US" altLang="en-US" b="0" i="0" u="none" strike="noStrike" cap="none" normalizeH="0" baseline="0" dirty="0">
                <a:ln>
                  <a:noFill/>
                </a:ln>
                <a:solidFill>
                  <a:srgbClr val="000000"/>
                </a:solidFill>
                <a:effectLst/>
                <a:latin typeface="Consolas" panose="020B0609020204030204" pitchFamily="49" charset="0"/>
              </a:rPr>
              <a:t>wrapped</a:t>
            </a:r>
            <a:endParaRPr kumimoji="0" lang="en-US" altLang="en-US" sz="11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273239"/>
                </a:solidFill>
                <a:effectLst/>
                <a:latin typeface="Consolas" panose="020B0609020204030204" pitchFamily="49" charset="0"/>
              </a:rPr>
              <a:t> </a:t>
            </a:r>
            <a:r>
              <a:rPr kumimoji="0" lang="en-US" altLang="en-US" sz="1100" b="0" i="0" u="none" strike="noStrike" cap="none" normalizeH="0" baseline="0" dirty="0">
                <a:ln>
                  <a:noFill/>
                </a:ln>
                <a:solidFill>
                  <a:srgbClr val="273239"/>
                </a:solidFill>
                <a:effectLst/>
                <a:latin typeface="Consolas" panose="020B0609020204030204" pitchFamily="49" charset="0"/>
              </a:rPr>
              <a:t> </a:t>
            </a:r>
            <a:endParaRPr kumimoji="0" lang="en-US" altLang="en-US" sz="32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273239"/>
                </a:solidFill>
                <a:effectLst/>
                <a:latin typeface="Consolas" panose="020B0609020204030204" pitchFamily="49" charset="0"/>
              </a:rPr>
              <a:t>    </a:t>
            </a:r>
            <a:r>
              <a:rPr kumimoji="0" lang="en-US" altLang="en-US" b="1" i="0" u="none" strike="noStrike" cap="none" normalizeH="0" baseline="0" dirty="0">
                <a:ln>
                  <a:noFill/>
                </a:ln>
                <a:solidFill>
                  <a:srgbClr val="006699"/>
                </a:solidFill>
                <a:effectLst/>
                <a:latin typeface="Consolas" panose="020B0609020204030204" pitchFamily="49" charset="0"/>
              </a:rPr>
              <a:t>def</a:t>
            </a:r>
            <a:r>
              <a:rPr kumimoji="0" lang="en-US" altLang="en-US" sz="1100" b="0" i="0" u="none" strike="noStrike" cap="none" normalizeH="0" baseline="0" dirty="0">
                <a:ln>
                  <a:noFill/>
                </a:ln>
                <a:solidFill>
                  <a:srgbClr val="273239"/>
                </a:solidFill>
                <a:effectLst/>
                <a:latin typeface="Consolas" panose="020B0609020204030204" pitchFamily="49" charset="0"/>
              </a:rPr>
              <a:t> </a:t>
            </a:r>
            <a:r>
              <a:rPr kumimoji="0" lang="en-US" altLang="en-US" b="0" i="0" u="none" strike="noStrike" cap="none" normalizeH="0" baseline="0" dirty="0">
                <a:ln>
                  <a:noFill/>
                </a:ln>
                <a:solidFill>
                  <a:srgbClr val="000000"/>
                </a:solidFill>
                <a:effectLst/>
                <a:latin typeface="Consolas" panose="020B0609020204030204" pitchFamily="49" charset="0"/>
              </a:rPr>
              <a:t>render(</a:t>
            </a:r>
            <a:r>
              <a:rPr kumimoji="0" lang="en-US" altLang="en-US" b="0" i="0" u="none" strike="noStrike" cap="none" normalizeH="0" baseline="0" dirty="0">
                <a:ln>
                  <a:noFill/>
                </a:ln>
                <a:solidFill>
                  <a:srgbClr val="808080"/>
                </a:solidFill>
                <a:effectLst/>
                <a:latin typeface="Consolas" panose="020B0609020204030204" pitchFamily="49" charset="0"/>
              </a:rPr>
              <a:t>self</a:t>
            </a:r>
            <a:r>
              <a:rPr kumimoji="0" lang="en-US" altLang="en-US" b="0" i="0" u="none" strike="noStrike" cap="none" normalizeH="0" baseline="0" dirty="0">
                <a:ln>
                  <a:noFill/>
                </a:ln>
                <a:solidFill>
                  <a:srgbClr val="000000"/>
                </a:solidFill>
                <a:effectLst/>
                <a:latin typeface="Consolas" panose="020B0609020204030204" pitchFamily="49" charset="0"/>
              </a:rPr>
              <a:t>):</a:t>
            </a:r>
            <a:endParaRPr kumimoji="0" lang="en-US" altLang="en-US" sz="11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273239"/>
                </a:solidFill>
                <a:effectLst/>
                <a:latin typeface="Consolas" panose="020B0609020204030204" pitchFamily="49" charset="0"/>
              </a:rPr>
              <a:t>        </a:t>
            </a:r>
            <a:r>
              <a:rPr kumimoji="0" lang="en-US" altLang="en-US" b="1" i="0" u="none" strike="noStrike" cap="none" normalizeH="0" baseline="0" dirty="0">
                <a:ln>
                  <a:noFill/>
                </a:ln>
                <a:solidFill>
                  <a:srgbClr val="006699"/>
                </a:solidFill>
                <a:effectLst/>
                <a:latin typeface="Consolas" panose="020B0609020204030204" pitchFamily="49" charset="0"/>
              </a:rPr>
              <a:t>return</a:t>
            </a:r>
            <a:r>
              <a:rPr kumimoji="0" lang="en-US" altLang="en-US" sz="1100" b="0" i="0" u="none" strike="noStrike" cap="none" normalizeH="0" baseline="0" dirty="0">
                <a:ln>
                  <a:noFill/>
                </a:ln>
                <a:solidFill>
                  <a:srgbClr val="273239"/>
                </a:solidFill>
                <a:effectLst/>
                <a:latin typeface="Consolas" panose="020B0609020204030204" pitchFamily="49" charset="0"/>
              </a:rPr>
              <a:t> </a:t>
            </a:r>
            <a:r>
              <a:rPr kumimoji="0" lang="en-US" altLang="en-US" b="0" i="0" u="none" strike="noStrike" cap="none" normalizeH="0" baseline="0" dirty="0">
                <a:ln>
                  <a:noFill/>
                </a:ln>
                <a:solidFill>
                  <a:srgbClr val="0000FF"/>
                </a:solidFill>
                <a:effectLst/>
                <a:latin typeface="Consolas" panose="020B0609020204030204" pitchFamily="49" charset="0"/>
              </a:rPr>
              <a:t>"&lt;b&gt;{}&lt;/b&gt;"</a:t>
            </a:r>
            <a:r>
              <a:rPr kumimoji="0" lang="en-US" altLang="en-US" b="0" i="0" u="none" strike="noStrike" cap="none" normalizeH="0" baseline="0" dirty="0">
                <a:ln>
                  <a:noFill/>
                </a:ln>
                <a:solidFill>
                  <a:srgbClr val="000000"/>
                </a:solidFill>
                <a:effectLst/>
                <a:latin typeface="Consolas" panose="020B0609020204030204" pitchFamily="49" charset="0"/>
              </a:rPr>
              <a:t>.</a:t>
            </a:r>
            <a:r>
              <a:rPr kumimoji="0" lang="en-US" altLang="en-US" b="0" i="0" u="none" strike="noStrike" cap="none" normalizeH="0" baseline="0" dirty="0">
                <a:ln>
                  <a:noFill/>
                </a:ln>
                <a:solidFill>
                  <a:srgbClr val="FF1493"/>
                </a:solidFill>
                <a:effectLst/>
                <a:latin typeface="Consolas" panose="020B0609020204030204" pitchFamily="49" charset="0"/>
              </a:rPr>
              <a:t>format</a:t>
            </a:r>
            <a:r>
              <a:rPr kumimoji="0" lang="en-US" altLang="en-US" b="0" i="0" u="none" strike="noStrike" cap="none" normalizeH="0" baseline="0" dirty="0">
                <a:ln>
                  <a:noFill/>
                </a:ln>
                <a:solidFill>
                  <a:srgbClr val="000000"/>
                </a:solidFill>
                <a:effectLst/>
                <a:latin typeface="Consolas" panose="020B0609020204030204" pitchFamily="49" charset="0"/>
              </a:rPr>
              <a:t>(</a:t>
            </a:r>
            <a:r>
              <a:rPr kumimoji="0" lang="en-US" altLang="en-US" b="0" i="0" u="none" strike="noStrike" cap="none" normalizeH="0" baseline="0" dirty="0">
                <a:ln>
                  <a:noFill/>
                </a:ln>
                <a:solidFill>
                  <a:srgbClr val="808080"/>
                </a:solidFill>
                <a:effectLst/>
                <a:latin typeface="Consolas" panose="020B0609020204030204" pitchFamily="49" charset="0"/>
              </a:rPr>
              <a:t>self</a:t>
            </a:r>
            <a:r>
              <a:rPr kumimoji="0" lang="en-US" altLang="en-US" b="0" i="0" u="none" strike="noStrike" cap="none" normalizeH="0" baseline="0" dirty="0">
                <a:ln>
                  <a:noFill/>
                </a:ln>
                <a:solidFill>
                  <a:srgbClr val="000000"/>
                </a:solidFill>
                <a:effectLst/>
                <a:latin typeface="Consolas" panose="020B0609020204030204" pitchFamily="49" charset="0"/>
              </a:rPr>
              <a:t>._</a:t>
            </a:r>
            <a:r>
              <a:rPr kumimoji="0" lang="en-US" altLang="en-US" b="0" i="0" u="none" strike="noStrike" cap="none" normalizeH="0" baseline="0" dirty="0" err="1">
                <a:ln>
                  <a:noFill/>
                </a:ln>
                <a:solidFill>
                  <a:srgbClr val="000000"/>
                </a:solidFill>
                <a:effectLst/>
                <a:latin typeface="Consolas" panose="020B0609020204030204" pitchFamily="49" charset="0"/>
              </a:rPr>
              <a:t>wrapped.render</a:t>
            </a:r>
            <a:r>
              <a:rPr kumimoji="0" lang="en-US" altLang="en-US"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32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2241599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B61B4C-FA0B-4F28-A6B4-02235059FB30}"/>
              </a:ext>
            </a:extLst>
          </p:cNvPr>
          <p:cNvSpPr>
            <a:spLocks noGrp="1"/>
          </p:cNvSpPr>
          <p:nvPr>
            <p:ph type="title"/>
          </p:nvPr>
        </p:nvSpPr>
        <p:spPr/>
        <p:txBody>
          <a:bodyPr/>
          <a:lstStyle/>
          <a:p>
            <a:endParaRPr lang="en-US"/>
          </a:p>
        </p:txBody>
      </p:sp>
      <p:sp>
        <p:nvSpPr>
          <p:cNvPr id="4" name="Rectangle 4">
            <a:extLst>
              <a:ext uri="{FF2B5EF4-FFF2-40B4-BE49-F238E27FC236}">
                <a16:creationId xmlns:a16="http://schemas.microsoft.com/office/drawing/2014/main" id="{1BAD3D78-E3E2-4E76-A0CD-9859EEA8D000}"/>
              </a:ext>
            </a:extLst>
          </p:cNvPr>
          <p:cNvSpPr>
            <a:spLocks noGrp="1" noChangeArrowheads="1"/>
          </p:cNvSpPr>
          <p:nvPr>
            <p:ph idx="1"/>
          </p:nvPr>
        </p:nvSpPr>
        <p:spPr bwMode="auto">
          <a:xfrm>
            <a:off x="838200" y="2154644"/>
            <a:ext cx="10515600" cy="3693319"/>
          </a:xfrm>
          <a:prstGeom prst="rect">
            <a:avLst/>
          </a:prstGeom>
          <a:solidFill>
            <a:srgbClr val="FFFFFF"/>
          </a:solidFill>
          <a:ln w="28575">
            <a:solidFill>
              <a:srgbClr val="C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8200"/>
                </a:solidFill>
                <a:effectLst/>
                <a:latin typeface="Consolas" panose="020B0609020204030204" pitchFamily="49" charset="0"/>
              </a:rPr>
              <a:t>""" main method """</a:t>
            </a:r>
            <a:endParaRPr kumimoji="0" lang="en-US" altLang="en-US" sz="1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273239"/>
                </a:solidFill>
                <a:effectLst/>
                <a:latin typeface="Consolas" panose="020B0609020204030204" pitchFamily="49" charset="0"/>
              </a:rPr>
              <a:t> </a:t>
            </a:r>
            <a:r>
              <a:rPr kumimoji="0" lang="en-US" altLang="en-US" sz="1400" b="0" i="0" u="none" strike="noStrike" cap="none" normalizeH="0" baseline="0" dirty="0">
                <a:ln>
                  <a:noFill/>
                </a:ln>
                <a:solidFill>
                  <a:srgbClr val="273239"/>
                </a:solidFill>
                <a:effectLst/>
                <a:latin typeface="Consolas" panose="020B0609020204030204" pitchFamily="49" charset="0"/>
              </a:rPr>
              <a:t> </a:t>
            </a:r>
            <a:endParaRPr kumimoji="0" lang="en-US" altLang="en-US" sz="4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rgbClr val="006699"/>
                </a:solidFill>
                <a:effectLst/>
                <a:latin typeface="Consolas" panose="020B0609020204030204" pitchFamily="49" charset="0"/>
              </a:rPr>
              <a:t>if</a:t>
            </a:r>
            <a:r>
              <a:rPr kumimoji="0" lang="en-US" altLang="en-US" sz="1400" b="0" i="0" u="none" strike="noStrike" cap="none" normalizeH="0" baseline="0" dirty="0">
                <a:ln>
                  <a:noFill/>
                </a:ln>
                <a:solidFill>
                  <a:srgbClr val="273239"/>
                </a:solidFill>
                <a:effectLst/>
                <a:latin typeface="Consolas" panose="020B0609020204030204" pitchFamily="49" charset="0"/>
              </a:rPr>
              <a:t> </a:t>
            </a:r>
            <a:r>
              <a:rPr kumimoji="0" lang="en-US" altLang="en-US" sz="2400" b="0" i="0" u="none" strike="noStrike" cap="none" normalizeH="0" baseline="0" dirty="0">
                <a:ln>
                  <a:noFill/>
                </a:ln>
                <a:solidFill>
                  <a:srgbClr val="000000"/>
                </a:solidFill>
                <a:effectLst/>
                <a:latin typeface="Consolas" panose="020B0609020204030204" pitchFamily="49" charset="0"/>
              </a:rPr>
              <a:t>__name__ </a:t>
            </a:r>
            <a:r>
              <a:rPr kumimoji="0" lang="en-US" altLang="en-US" sz="2400" b="1" i="0" u="none" strike="noStrike" cap="none" normalizeH="0" baseline="0" dirty="0">
                <a:ln>
                  <a:noFill/>
                </a:ln>
                <a:solidFill>
                  <a:srgbClr val="006699"/>
                </a:solidFill>
                <a:effectLst/>
                <a:latin typeface="Consolas" panose="020B0609020204030204" pitchFamily="49" charset="0"/>
              </a:rPr>
              <a:t>==</a:t>
            </a:r>
            <a:r>
              <a:rPr kumimoji="0" lang="en-US" altLang="en-US" sz="1400" b="0" i="0" u="none" strike="noStrike" cap="none" normalizeH="0" baseline="0" dirty="0">
                <a:ln>
                  <a:noFill/>
                </a:ln>
                <a:solidFill>
                  <a:srgbClr val="273239"/>
                </a:solidFill>
                <a:effectLst/>
                <a:latin typeface="Consolas" panose="020B0609020204030204" pitchFamily="49" charset="0"/>
              </a:rPr>
              <a:t> </a:t>
            </a:r>
            <a:r>
              <a:rPr kumimoji="0" lang="en-US" altLang="en-US" sz="2400" b="0" i="0" u="none" strike="noStrike" cap="none" normalizeH="0" baseline="0" dirty="0">
                <a:ln>
                  <a:noFill/>
                </a:ln>
                <a:solidFill>
                  <a:srgbClr val="0000FF"/>
                </a:solidFill>
                <a:effectLst/>
                <a:latin typeface="Consolas" panose="020B0609020204030204" pitchFamily="49" charset="0"/>
              </a:rPr>
              <a:t>'__main__'</a:t>
            </a:r>
            <a:r>
              <a:rPr kumimoji="0" lang="en-US" altLang="en-US" sz="2400" b="0" i="0" u="none" strike="noStrike" cap="none" normalizeH="0" baseline="0" dirty="0">
                <a:ln>
                  <a:noFill/>
                </a:ln>
                <a:solidFill>
                  <a:srgbClr val="000000"/>
                </a:solidFill>
                <a:effectLst/>
                <a:latin typeface="Consolas" panose="020B0609020204030204" pitchFamily="49" charset="0"/>
              </a:rPr>
              <a:t>:</a:t>
            </a:r>
            <a:endParaRPr kumimoji="0" lang="en-US" altLang="en-US" sz="1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273239"/>
                </a:solidFill>
                <a:effectLst/>
                <a:latin typeface="Consolas" panose="020B0609020204030204" pitchFamily="49" charset="0"/>
              </a:rPr>
              <a:t> </a:t>
            </a:r>
            <a:r>
              <a:rPr kumimoji="0" lang="en-US" altLang="en-US" sz="1400" b="0" i="0" u="none" strike="noStrike" cap="none" normalizeH="0" baseline="0" dirty="0">
                <a:ln>
                  <a:noFill/>
                </a:ln>
                <a:solidFill>
                  <a:srgbClr val="273239"/>
                </a:solidFill>
                <a:effectLst/>
                <a:latin typeface="Consolas" panose="020B0609020204030204" pitchFamily="49" charset="0"/>
              </a:rPr>
              <a:t> </a:t>
            </a:r>
            <a:endParaRPr kumimoji="0" lang="en-US" altLang="en-US" sz="4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273239"/>
                </a:solidFill>
                <a:effectLst/>
                <a:latin typeface="Consolas" panose="020B0609020204030204" pitchFamily="49" charset="0"/>
              </a:rPr>
              <a:t>    </a:t>
            </a:r>
            <a:r>
              <a:rPr kumimoji="0" lang="en-US" altLang="en-US" sz="2400" b="0" i="0" u="none" strike="noStrike" cap="none" normalizeH="0" baseline="0" dirty="0" err="1">
                <a:ln>
                  <a:noFill/>
                </a:ln>
                <a:solidFill>
                  <a:srgbClr val="000000"/>
                </a:solidFill>
                <a:effectLst/>
                <a:latin typeface="Consolas" panose="020B0609020204030204" pitchFamily="49" charset="0"/>
              </a:rPr>
              <a:t>before_gfg</a:t>
            </a:r>
            <a:r>
              <a:rPr kumimoji="0" lang="en-US" altLang="en-US" sz="2400" b="0" i="0" u="none" strike="noStrike" cap="none" normalizeH="0" baseline="0" dirty="0">
                <a:ln>
                  <a:noFill/>
                </a:ln>
                <a:solidFill>
                  <a:srgbClr val="000000"/>
                </a:solidFill>
                <a:effectLst/>
                <a:latin typeface="Consolas" panose="020B0609020204030204" pitchFamily="49" charset="0"/>
              </a:rPr>
              <a:t> </a:t>
            </a:r>
            <a:r>
              <a:rPr kumimoji="0" lang="en-US" altLang="en-US" sz="2400" b="1" i="0" u="none" strike="noStrike" cap="none" normalizeH="0" baseline="0" dirty="0">
                <a:ln>
                  <a:noFill/>
                </a:ln>
                <a:solidFill>
                  <a:srgbClr val="006699"/>
                </a:solidFill>
                <a:effectLst/>
                <a:latin typeface="Consolas" panose="020B0609020204030204" pitchFamily="49" charset="0"/>
              </a:rPr>
              <a:t>=</a:t>
            </a:r>
            <a:r>
              <a:rPr kumimoji="0" lang="en-US" altLang="en-US" sz="1400" b="0" i="0" u="none" strike="noStrike" cap="none" normalizeH="0" baseline="0" dirty="0">
                <a:ln>
                  <a:noFill/>
                </a:ln>
                <a:solidFill>
                  <a:srgbClr val="273239"/>
                </a:solidFill>
                <a:effectLst/>
                <a:latin typeface="Consolas" panose="020B0609020204030204" pitchFamily="49" charset="0"/>
              </a:rPr>
              <a:t> </a:t>
            </a:r>
            <a:r>
              <a:rPr kumimoji="0" lang="en-US" altLang="en-US" sz="2400" b="0" i="0" u="none" strike="noStrike" cap="none" normalizeH="0" baseline="0" dirty="0" err="1">
                <a:ln>
                  <a:noFill/>
                </a:ln>
                <a:solidFill>
                  <a:srgbClr val="000000"/>
                </a:solidFill>
                <a:effectLst/>
                <a:latin typeface="Consolas" panose="020B0609020204030204" pitchFamily="49" charset="0"/>
              </a:rPr>
              <a:t>WrittenText</a:t>
            </a:r>
            <a:r>
              <a:rPr kumimoji="0" lang="en-US" altLang="en-US" sz="2400" b="0" i="0" u="none" strike="noStrike" cap="none" normalizeH="0" baseline="0" dirty="0">
                <a:ln>
                  <a:noFill/>
                </a:ln>
                <a:solidFill>
                  <a:srgbClr val="000000"/>
                </a:solidFill>
                <a:effectLst/>
                <a:latin typeface="Consolas" panose="020B0609020204030204" pitchFamily="49" charset="0"/>
              </a:rPr>
              <a:t>(</a:t>
            </a:r>
            <a:r>
              <a:rPr kumimoji="0" lang="en-US" altLang="en-US" sz="2400" b="0" i="0" u="none" strike="noStrike" cap="none" normalizeH="0" baseline="0" dirty="0">
                <a:ln>
                  <a:noFill/>
                </a:ln>
                <a:solidFill>
                  <a:srgbClr val="0000FF"/>
                </a:solidFill>
                <a:effectLst/>
                <a:latin typeface="Consolas" panose="020B0609020204030204" pitchFamily="49" charset="0"/>
              </a:rPr>
              <a:t>"</a:t>
            </a:r>
            <a:r>
              <a:rPr kumimoji="0" lang="en-US" altLang="en-US" sz="2400" b="0" i="0" u="none" strike="noStrike" cap="none" normalizeH="0" baseline="0" dirty="0" err="1">
                <a:ln>
                  <a:noFill/>
                </a:ln>
                <a:solidFill>
                  <a:srgbClr val="0000FF"/>
                </a:solidFill>
                <a:effectLst/>
                <a:latin typeface="Consolas" panose="020B0609020204030204" pitchFamily="49" charset="0"/>
              </a:rPr>
              <a:t>GeeksforGeeks</a:t>
            </a:r>
            <a:r>
              <a:rPr kumimoji="0" lang="en-US" altLang="en-US" sz="2400" b="0" i="0" u="none" strike="noStrike" cap="none" normalizeH="0" baseline="0" dirty="0">
                <a:ln>
                  <a:noFill/>
                </a:ln>
                <a:solidFill>
                  <a:srgbClr val="0000FF"/>
                </a:solidFill>
                <a:effectLst/>
                <a:latin typeface="Consolas" panose="020B0609020204030204" pitchFamily="49" charset="0"/>
              </a:rPr>
              <a:t>"</a:t>
            </a:r>
            <a:r>
              <a:rPr kumimoji="0" lang="en-US" altLang="en-US" sz="2400" b="0" i="0" u="none" strike="noStrike" cap="none" normalizeH="0" baseline="0" dirty="0">
                <a:ln>
                  <a:noFill/>
                </a:ln>
                <a:solidFill>
                  <a:srgbClr val="000000"/>
                </a:solidFill>
                <a:effectLst/>
                <a:latin typeface="Consolas" panose="020B0609020204030204" pitchFamily="49" charset="0"/>
              </a:rPr>
              <a:t>)</a:t>
            </a:r>
            <a:endParaRPr kumimoji="0" lang="en-US" altLang="en-US" sz="1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273239"/>
                </a:solidFill>
                <a:effectLst/>
                <a:latin typeface="Consolas" panose="020B0609020204030204" pitchFamily="49" charset="0"/>
              </a:rPr>
              <a:t>    </a:t>
            </a:r>
            <a:r>
              <a:rPr kumimoji="0" lang="en-US" altLang="en-US" sz="2400" b="0" i="0" u="none" strike="noStrike" cap="none" normalizeH="0" baseline="0" dirty="0" err="1">
                <a:ln>
                  <a:noFill/>
                </a:ln>
                <a:solidFill>
                  <a:srgbClr val="000000"/>
                </a:solidFill>
                <a:effectLst/>
                <a:latin typeface="Consolas" panose="020B0609020204030204" pitchFamily="49" charset="0"/>
              </a:rPr>
              <a:t>after_gfg</a:t>
            </a:r>
            <a:r>
              <a:rPr kumimoji="0" lang="en-US" altLang="en-US" sz="2400" b="0" i="0" u="none" strike="noStrike" cap="none" normalizeH="0" baseline="0" dirty="0">
                <a:ln>
                  <a:noFill/>
                </a:ln>
                <a:solidFill>
                  <a:srgbClr val="000000"/>
                </a:solidFill>
                <a:effectLst/>
                <a:latin typeface="Consolas" panose="020B0609020204030204" pitchFamily="49" charset="0"/>
              </a:rPr>
              <a:t> </a:t>
            </a:r>
            <a:r>
              <a:rPr kumimoji="0" lang="en-US" altLang="en-US" sz="2400" b="1" i="0" u="none" strike="noStrike" cap="none" normalizeH="0" baseline="0" dirty="0">
                <a:ln>
                  <a:noFill/>
                </a:ln>
                <a:solidFill>
                  <a:srgbClr val="006699"/>
                </a:solidFill>
                <a:effectLst/>
                <a:latin typeface="Consolas" panose="020B0609020204030204" pitchFamily="49" charset="0"/>
              </a:rPr>
              <a:t>=</a:t>
            </a:r>
            <a:r>
              <a:rPr kumimoji="0" lang="en-US" altLang="en-US" sz="1400" b="0" i="0" u="none" strike="noStrike" cap="none" normalizeH="0" baseline="0" dirty="0">
                <a:ln>
                  <a:noFill/>
                </a:ln>
                <a:solidFill>
                  <a:srgbClr val="273239"/>
                </a:solidFill>
                <a:effectLst/>
                <a:latin typeface="Consolas" panose="020B0609020204030204" pitchFamily="49" charset="0"/>
              </a:rPr>
              <a:t> </a:t>
            </a:r>
            <a:r>
              <a:rPr kumimoji="0" lang="en-US" altLang="en-US" sz="2400" b="0" i="0" u="none" strike="noStrike" cap="none" normalizeH="0" baseline="0" dirty="0" err="1">
                <a:ln>
                  <a:noFill/>
                </a:ln>
                <a:solidFill>
                  <a:srgbClr val="000000"/>
                </a:solidFill>
                <a:effectLst/>
                <a:latin typeface="Consolas" panose="020B0609020204030204" pitchFamily="49" charset="0"/>
              </a:rPr>
              <a:t>ItalicWrapper</a:t>
            </a:r>
            <a:r>
              <a:rPr kumimoji="0" lang="en-US" altLang="en-US" sz="2400" b="0" i="0" u="none" strike="noStrike" cap="none" normalizeH="0" baseline="0" dirty="0">
                <a:ln>
                  <a:noFill/>
                </a:ln>
                <a:solidFill>
                  <a:srgbClr val="000000"/>
                </a:solidFill>
                <a:effectLst/>
                <a:latin typeface="Consolas" panose="020B0609020204030204" pitchFamily="49" charset="0"/>
              </a:rPr>
              <a:t>(</a:t>
            </a:r>
            <a:r>
              <a:rPr kumimoji="0" lang="en-US" altLang="en-US" sz="2400" b="0" i="0" u="none" strike="noStrike" cap="none" normalizeH="0" baseline="0" dirty="0" err="1">
                <a:ln>
                  <a:noFill/>
                </a:ln>
                <a:solidFill>
                  <a:srgbClr val="000000"/>
                </a:solidFill>
                <a:effectLst/>
                <a:latin typeface="Consolas" panose="020B0609020204030204" pitchFamily="49" charset="0"/>
              </a:rPr>
              <a:t>UnderlineWrapper</a:t>
            </a:r>
            <a:r>
              <a:rPr kumimoji="0" lang="en-US" altLang="en-US" sz="2400" b="0" i="0" u="none" strike="noStrike" cap="none" normalizeH="0" baseline="0" dirty="0">
                <a:ln>
                  <a:noFill/>
                </a:ln>
                <a:solidFill>
                  <a:srgbClr val="000000"/>
                </a:solidFill>
                <a:effectLst/>
                <a:latin typeface="Consolas" panose="020B0609020204030204" pitchFamily="49" charset="0"/>
              </a:rPr>
              <a:t>(</a:t>
            </a:r>
            <a:r>
              <a:rPr kumimoji="0" lang="en-US" altLang="en-US" sz="2400" b="0" i="0" u="none" strike="noStrike" cap="none" normalizeH="0" baseline="0" dirty="0" err="1">
                <a:ln>
                  <a:noFill/>
                </a:ln>
                <a:solidFill>
                  <a:srgbClr val="000000"/>
                </a:solidFill>
                <a:effectLst/>
                <a:latin typeface="Consolas" panose="020B0609020204030204" pitchFamily="49" charset="0"/>
              </a:rPr>
              <a:t>BoldWrapper</a:t>
            </a:r>
            <a:r>
              <a:rPr kumimoji="0" lang="en-US" altLang="en-US" sz="2400" b="0" i="0" u="none" strike="noStrike" cap="none" normalizeH="0" baseline="0" dirty="0">
                <a:ln>
                  <a:noFill/>
                </a:ln>
                <a:solidFill>
                  <a:srgbClr val="000000"/>
                </a:solidFill>
                <a:effectLst/>
                <a:latin typeface="Consolas" panose="020B0609020204030204" pitchFamily="49" charset="0"/>
              </a:rPr>
              <a:t>(</a:t>
            </a:r>
            <a:r>
              <a:rPr kumimoji="0" lang="en-US" altLang="en-US" sz="2400" b="0" i="0" u="none" strike="noStrike" cap="none" normalizeH="0" baseline="0" dirty="0" err="1">
                <a:ln>
                  <a:noFill/>
                </a:ln>
                <a:solidFill>
                  <a:srgbClr val="000000"/>
                </a:solidFill>
                <a:effectLst/>
                <a:latin typeface="Consolas" panose="020B0609020204030204" pitchFamily="49" charset="0"/>
              </a:rPr>
              <a:t>before_gfg</a:t>
            </a:r>
            <a:r>
              <a:rPr kumimoji="0" lang="en-US" altLang="en-US" sz="2400" b="0" i="0" u="none" strike="noStrike" cap="none" normalizeH="0" baseline="0" dirty="0">
                <a:ln>
                  <a:noFill/>
                </a:ln>
                <a:solidFill>
                  <a:srgbClr val="000000"/>
                </a:solidFill>
                <a:effectLst/>
                <a:latin typeface="Consolas" panose="020B0609020204030204" pitchFamily="49" charset="0"/>
              </a:rPr>
              <a:t>)))</a:t>
            </a:r>
            <a:endParaRPr kumimoji="0" lang="en-US" altLang="en-US" sz="1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273239"/>
                </a:solidFill>
                <a:effectLst/>
                <a:latin typeface="Consolas" panose="020B0609020204030204" pitchFamily="49" charset="0"/>
              </a:rPr>
              <a:t> </a:t>
            </a:r>
            <a:r>
              <a:rPr kumimoji="0" lang="en-US" altLang="en-US" sz="1400" b="0" i="0" u="none" strike="noStrike" cap="none" normalizeH="0" baseline="0" dirty="0">
                <a:ln>
                  <a:noFill/>
                </a:ln>
                <a:solidFill>
                  <a:srgbClr val="273239"/>
                </a:solidFill>
                <a:effectLst/>
                <a:latin typeface="Consolas" panose="020B0609020204030204" pitchFamily="49" charset="0"/>
              </a:rPr>
              <a:t> </a:t>
            </a:r>
            <a:endParaRPr kumimoji="0" lang="en-US" altLang="en-US" sz="4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273239"/>
                </a:solidFill>
                <a:effectLst/>
                <a:latin typeface="Consolas" panose="020B0609020204030204" pitchFamily="49" charset="0"/>
              </a:rPr>
              <a:t>    </a:t>
            </a:r>
            <a:r>
              <a:rPr kumimoji="0" lang="en-US" altLang="en-US" sz="2400" b="1" i="0" u="none" strike="noStrike" cap="none" normalizeH="0" baseline="0" dirty="0">
                <a:ln>
                  <a:noFill/>
                </a:ln>
                <a:solidFill>
                  <a:srgbClr val="006699"/>
                </a:solidFill>
                <a:effectLst/>
                <a:latin typeface="Consolas" panose="020B0609020204030204" pitchFamily="49" charset="0"/>
              </a:rPr>
              <a:t>print</a:t>
            </a:r>
            <a:r>
              <a:rPr kumimoji="0" lang="en-US" altLang="en-US" sz="2400" b="0" i="0" u="none" strike="noStrike" cap="none" normalizeH="0" baseline="0" dirty="0">
                <a:ln>
                  <a:noFill/>
                </a:ln>
                <a:solidFill>
                  <a:srgbClr val="000000"/>
                </a:solidFill>
                <a:effectLst/>
                <a:latin typeface="Consolas" panose="020B0609020204030204" pitchFamily="49" charset="0"/>
              </a:rPr>
              <a:t>(</a:t>
            </a:r>
            <a:r>
              <a:rPr kumimoji="0" lang="en-US" altLang="en-US" sz="2400" b="0" i="0" u="none" strike="noStrike" cap="none" normalizeH="0" baseline="0" dirty="0">
                <a:ln>
                  <a:noFill/>
                </a:ln>
                <a:solidFill>
                  <a:srgbClr val="0000FF"/>
                </a:solidFill>
                <a:effectLst/>
                <a:latin typeface="Consolas" panose="020B0609020204030204" pitchFamily="49" charset="0"/>
              </a:rPr>
              <a:t>"before :"</a:t>
            </a:r>
            <a:r>
              <a:rPr kumimoji="0" lang="en-US" altLang="en-US" sz="2400" b="0" i="0" u="none" strike="noStrike" cap="none" normalizeH="0" baseline="0" dirty="0">
                <a:ln>
                  <a:noFill/>
                </a:ln>
                <a:solidFill>
                  <a:srgbClr val="000000"/>
                </a:solidFill>
                <a:effectLst/>
                <a:latin typeface="Consolas" panose="020B0609020204030204" pitchFamily="49" charset="0"/>
              </a:rPr>
              <a:t>, </a:t>
            </a:r>
            <a:r>
              <a:rPr kumimoji="0" lang="en-US" altLang="en-US" sz="2400" b="0" i="0" u="none" strike="noStrike" cap="none" normalizeH="0" baseline="0" dirty="0" err="1">
                <a:ln>
                  <a:noFill/>
                </a:ln>
                <a:solidFill>
                  <a:srgbClr val="000000"/>
                </a:solidFill>
                <a:effectLst/>
                <a:latin typeface="Consolas" panose="020B0609020204030204" pitchFamily="49" charset="0"/>
              </a:rPr>
              <a:t>before_gfg.render</a:t>
            </a:r>
            <a:r>
              <a:rPr kumimoji="0" lang="en-US" altLang="en-US" sz="2400" b="0" i="0" u="none" strike="noStrike" cap="none" normalizeH="0" baseline="0" dirty="0">
                <a:ln>
                  <a:noFill/>
                </a:ln>
                <a:solidFill>
                  <a:srgbClr val="000000"/>
                </a:solidFill>
                <a:effectLst/>
                <a:latin typeface="Consolas" panose="020B0609020204030204" pitchFamily="49" charset="0"/>
              </a:rPr>
              <a:t>())</a:t>
            </a:r>
            <a:endParaRPr kumimoji="0" lang="en-US" altLang="en-US" sz="1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273239"/>
                </a:solidFill>
                <a:effectLst/>
                <a:latin typeface="Consolas" panose="020B0609020204030204" pitchFamily="49" charset="0"/>
              </a:rPr>
              <a:t>    </a:t>
            </a:r>
            <a:r>
              <a:rPr kumimoji="0" lang="en-US" altLang="en-US" sz="2400" b="1" i="0" u="none" strike="noStrike" cap="none" normalizeH="0" baseline="0" dirty="0">
                <a:ln>
                  <a:noFill/>
                </a:ln>
                <a:solidFill>
                  <a:srgbClr val="006699"/>
                </a:solidFill>
                <a:effectLst/>
                <a:latin typeface="Consolas" panose="020B0609020204030204" pitchFamily="49" charset="0"/>
              </a:rPr>
              <a:t>print</a:t>
            </a:r>
            <a:r>
              <a:rPr kumimoji="0" lang="en-US" altLang="en-US" sz="2400" b="0" i="0" u="none" strike="noStrike" cap="none" normalizeH="0" baseline="0" dirty="0">
                <a:ln>
                  <a:noFill/>
                </a:ln>
                <a:solidFill>
                  <a:srgbClr val="000000"/>
                </a:solidFill>
                <a:effectLst/>
                <a:latin typeface="Consolas" panose="020B0609020204030204" pitchFamily="49" charset="0"/>
              </a:rPr>
              <a:t>(</a:t>
            </a:r>
            <a:r>
              <a:rPr kumimoji="0" lang="en-US" altLang="en-US" sz="2400" b="0" i="0" u="none" strike="noStrike" cap="none" normalizeH="0" baseline="0" dirty="0">
                <a:ln>
                  <a:noFill/>
                </a:ln>
                <a:solidFill>
                  <a:srgbClr val="0000FF"/>
                </a:solidFill>
                <a:effectLst/>
                <a:latin typeface="Consolas" panose="020B0609020204030204" pitchFamily="49" charset="0"/>
              </a:rPr>
              <a:t>"after :"</a:t>
            </a:r>
            <a:r>
              <a:rPr kumimoji="0" lang="en-US" altLang="en-US" sz="2400" b="0" i="0" u="none" strike="noStrike" cap="none" normalizeH="0" baseline="0" dirty="0">
                <a:ln>
                  <a:noFill/>
                </a:ln>
                <a:solidFill>
                  <a:srgbClr val="000000"/>
                </a:solidFill>
                <a:effectLst/>
                <a:latin typeface="Consolas" panose="020B0609020204030204" pitchFamily="49" charset="0"/>
              </a:rPr>
              <a:t>, </a:t>
            </a:r>
            <a:r>
              <a:rPr kumimoji="0" lang="en-US" altLang="en-US" sz="2400" b="0" i="0" u="none" strike="noStrike" cap="none" normalizeH="0" baseline="0" dirty="0" err="1">
                <a:ln>
                  <a:noFill/>
                </a:ln>
                <a:solidFill>
                  <a:srgbClr val="000000"/>
                </a:solidFill>
                <a:effectLst/>
                <a:latin typeface="Consolas" panose="020B0609020204030204" pitchFamily="49" charset="0"/>
              </a:rPr>
              <a:t>after_gfg.render</a:t>
            </a:r>
            <a:r>
              <a:rPr kumimoji="0" lang="en-US" altLang="en-US" sz="2400" b="0" i="0" u="none" strike="noStrike" cap="none" normalizeH="0" baseline="0" dirty="0">
                <a:ln>
                  <a:noFill/>
                </a:ln>
                <a:solidFill>
                  <a:srgbClr val="000000"/>
                </a:solidFill>
                <a:effectLst/>
                <a:latin typeface="Consolas" panose="020B0609020204030204" pitchFamily="49" charset="0"/>
              </a:rPr>
              <a:t>())</a:t>
            </a:r>
            <a:endParaRPr kumimoji="0" lang="en-US" altLang="en-US" sz="4000" b="0" i="0" u="none" strike="noStrike" cap="none" normalizeH="0" baseline="0" dirty="0">
              <a:ln>
                <a:noFill/>
              </a:ln>
              <a:solidFill>
                <a:schemeClr val="tx1"/>
              </a:solidFill>
              <a:effectLst/>
              <a:latin typeface="Arial" panose="020B0604020202020204" pitchFamily="34" charset="0"/>
            </a:endParaRPr>
          </a:p>
        </p:txBody>
      </p:sp>
      <p:sp>
        <p:nvSpPr>
          <p:cNvPr id="3" name="TextBox 2">
            <a:extLst>
              <a:ext uri="{FF2B5EF4-FFF2-40B4-BE49-F238E27FC236}">
                <a16:creationId xmlns:a16="http://schemas.microsoft.com/office/drawing/2014/main" id="{8FE32B85-AF8F-4A0B-821E-F856AB36085E}"/>
              </a:ext>
            </a:extLst>
          </p:cNvPr>
          <p:cNvSpPr txBox="1"/>
          <p:nvPr/>
        </p:nvSpPr>
        <p:spPr>
          <a:xfrm>
            <a:off x="5733449" y="364897"/>
            <a:ext cx="6458551" cy="369332"/>
          </a:xfrm>
          <a:prstGeom prst="rect">
            <a:avLst/>
          </a:prstGeom>
          <a:noFill/>
        </p:spPr>
        <p:txBody>
          <a:bodyPr wrap="square" rtlCol="0">
            <a:spAutoFit/>
          </a:bodyPr>
          <a:lstStyle/>
          <a:p>
            <a:r>
              <a:rPr lang="en-US" b="1" dirty="0">
                <a:solidFill>
                  <a:srgbClr val="C00000"/>
                </a:solidFill>
              </a:rPr>
              <a:t>Change this example to be more general using Interface</a:t>
            </a:r>
          </a:p>
        </p:txBody>
      </p:sp>
    </p:spTree>
    <p:extLst>
      <p:ext uri="{BB962C8B-B14F-4D97-AF65-F5344CB8AC3E}">
        <p14:creationId xmlns:p14="http://schemas.microsoft.com/office/powerpoint/2010/main" val="36649484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F7BBB56-D30B-4CF3-9E68-4F405711E087}"/>
              </a:ext>
            </a:extLst>
          </p:cNvPr>
          <p:cNvSpPr>
            <a:spLocks noGrp="1"/>
          </p:cNvSpPr>
          <p:nvPr>
            <p:ph type="ctrTitle"/>
          </p:nvPr>
        </p:nvSpPr>
        <p:spPr/>
        <p:txBody>
          <a:bodyPr/>
          <a:lstStyle/>
          <a:p>
            <a:r>
              <a:rPr lang="en-US" b="1" dirty="0">
                <a:latin typeface="Gabriola" panose="04040605051002020D02" pitchFamily="82" charset="0"/>
              </a:rPr>
              <a:t>Prototype Pattern</a:t>
            </a:r>
          </a:p>
        </p:txBody>
      </p:sp>
      <p:sp>
        <p:nvSpPr>
          <p:cNvPr id="5" name="Subtitle 4">
            <a:extLst>
              <a:ext uri="{FF2B5EF4-FFF2-40B4-BE49-F238E27FC236}">
                <a16:creationId xmlns:a16="http://schemas.microsoft.com/office/drawing/2014/main" id="{6CC21609-8439-4AE1-AFE3-0F00724109E0}"/>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6787190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95C5D-30AE-4499-8486-0140D38C674A}"/>
              </a:ext>
            </a:extLst>
          </p:cNvPr>
          <p:cNvSpPr>
            <a:spLocks noGrp="1"/>
          </p:cNvSpPr>
          <p:nvPr>
            <p:ph type="title"/>
          </p:nvPr>
        </p:nvSpPr>
        <p:spPr/>
        <p:txBody>
          <a:bodyPr/>
          <a:lstStyle/>
          <a:p>
            <a:r>
              <a:rPr lang="en-US" b="1" i="0" dirty="0">
                <a:solidFill>
                  <a:srgbClr val="555555"/>
                </a:solidFill>
                <a:effectLst/>
                <a:latin typeface="Gabriola" panose="04040605051002020D02" pitchFamily="82" charset="0"/>
              </a:rPr>
              <a:t>Prototype Pattern</a:t>
            </a:r>
            <a:endParaRPr lang="en-US" b="1" dirty="0">
              <a:latin typeface="Gabriola" panose="04040605051002020D02" pitchFamily="82" charset="0"/>
            </a:endParaRPr>
          </a:p>
        </p:txBody>
      </p:sp>
      <p:sp>
        <p:nvSpPr>
          <p:cNvPr id="3" name="Content Placeholder 2">
            <a:extLst>
              <a:ext uri="{FF2B5EF4-FFF2-40B4-BE49-F238E27FC236}">
                <a16:creationId xmlns:a16="http://schemas.microsoft.com/office/drawing/2014/main" id="{A3436C00-BA84-41FE-BF82-9032A9FB5FAA}"/>
              </a:ext>
            </a:extLst>
          </p:cNvPr>
          <p:cNvSpPr>
            <a:spLocks noGrp="1"/>
          </p:cNvSpPr>
          <p:nvPr>
            <p:ph idx="1"/>
          </p:nvPr>
        </p:nvSpPr>
        <p:spPr/>
        <p:txBody>
          <a:bodyPr/>
          <a:lstStyle/>
          <a:p>
            <a:r>
              <a:rPr lang="en-US" b="0" i="0" dirty="0">
                <a:solidFill>
                  <a:srgbClr val="555555"/>
                </a:solidFill>
                <a:effectLst/>
                <a:latin typeface="Inter"/>
              </a:rPr>
              <a:t>The Prototype Pattern is a </a:t>
            </a:r>
            <a:r>
              <a:rPr lang="en-US" b="1" i="0" dirty="0">
                <a:solidFill>
                  <a:srgbClr val="555555"/>
                </a:solidFill>
                <a:effectLst/>
                <a:latin typeface="Inter"/>
              </a:rPr>
              <a:t>Creational Design Pattern</a:t>
            </a:r>
            <a:r>
              <a:rPr lang="en-US" b="0" i="0" dirty="0">
                <a:solidFill>
                  <a:srgbClr val="555555"/>
                </a:solidFill>
                <a:effectLst/>
                <a:latin typeface="Inter"/>
              </a:rPr>
              <a:t> used to clone a </a:t>
            </a:r>
            <a:r>
              <a:rPr lang="en-US" b="1" i="0" dirty="0">
                <a:solidFill>
                  <a:srgbClr val="555555"/>
                </a:solidFill>
                <a:effectLst/>
                <a:latin typeface="Inter"/>
              </a:rPr>
              <a:t>Prototype Object</a:t>
            </a:r>
            <a:r>
              <a:rPr lang="en-US" b="0" i="0" dirty="0">
                <a:solidFill>
                  <a:srgbClr val="555555"/>
                </a:solidFill>
                <a:effectLst/>
                <a:latin typeface="Inter"/>
              </a:rPr>
              <a:t>, which is a superclass defining fundamental properties. Naturally, the subclasses have the same fundamental properties, with some of their own particular ones.</a:t>
            </a:r>
          </a:p>
          <a:p>
            <a:r>
              <a:rPr lang="en-US" b="0" dirty="0">
                <a:solidFill>
                  <a:srgbClr val="1F2937"/>
                </a:solidFill>
                <a:effectLst/>
                <a:latin typeface="Inter"/>
              </a:rPr>
              <a:t>The Prototype Design Pattern is typically applied when cloning is a cheaper operation than creating a new object and when the creation necessitates long, expensive calls. These calls are commonly tied to expensive database operations, but can be other expensive processes.</a:t>
            </a:r>
            <a:endParaRPr lang="en-US" dirty="0"/>
          </a:p>
        </p:txBody>
      </p:sp>
    </p:spTree>
    <p:extLst>
      <p:ext uri="{BB962C8B-B14F-4D97-AF65-F5344CB8AC3E}">
        <p14:creationId xmlns:p14="http://schemas.microsoft.com/office/powerpoint/2010/main" val="162539752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79578-53B8-4118-A48F-368D9FE33B6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69482B6-9E45-4312-9B1B-2DC4E8958138}"/>
              </a:ext>
            </a:extLst>
          </p:cNvPr>
          <p:cNvSpPr>
            <a:spLocks noGrp="1"/>
          </p:cNvSpPr>
          <p:nvPr>
            <p:ph idx="1"/>
          </p:nvPr>
        </p:nvSpPr>
        <p:spPr/>
        <p:txBody>
          <a:bodyPr/>
          <a:lstStyle/>
          <a:p>
            <a:pPr algn="l"/>
            <a:r>
              <a:rPr lang="en-US" b="0" i="0" dirty="0">
                <a:solidFill>
                  <a:srgbClr val="000000"/>
                </a:solidFill>
                <a:effectLst/>
                <a:latin typeface="cera"/>
              </a:rPr>
              <a:t>Prototype Pattern suggests creating an interface that creates a clone of the existing object. An object that any client can feed upon.</a:t>
            </a:r>
          </a:p>
          <a:p>
            <a:pPr algn="l"/>
            <a:r>
              <a:rPr lang="en-US" b="0" i="0" dirty="0">
                <a:solidFill>
                  <a:srgbClr val="000000"/>
                </a:solidFill>
                <a:effectLst/>
                <a:latin typeface="cera"/>
              </a:rPr>
              <a:t>The Prototype Pattern is used when the object creation is costly and requires a lot of time and resources. So Prototype Pattern provides a mechanism to copy the original object to a new object and then modifies it according to our needs.</a:t>
            </a:r>
          </a:p>
          <a:p>
            <a:endParaRPr lang="en-US" dirty="0"/>
          </a:p>
        </p:txBody>
      </p:sp>
    </p:spTree>
    <p:extLst>
      <p:ext uri="{BB962C8B-B14F-4D97-AF65-F5344CB8AC3E}">
        <p14:creationId xmlns:p14="http://schemas.microsoft.com/office/powerpoint/2010/main" val="16967610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ar-SA"/>
          </a:p>
        </p:txBody>
      </p:sp>
      <p:sp>
        <p:nvSpPr>
          <p:cNvPr id="3" name="Content Placeholder 2"/>
          <p:cNvSpPr>
            <a:spLocks noGrp="1"/>
          </p:cNvSpPr>
          <p:nvPr>
            <p:ph idx="1"/>
          </p:nvPr>
        </p:nvSpPr>
        <p:spPr/>
        <p:txBody>
          <a:bodyPr/>
          <a:lstStyle/>
          <a:p>
            <a:r>
              <a:rPr lang="en-US" b="1" dirty="0"/>
              <a:t>Decorator</a:t>
            </a:r>
            <a:r>
              <a:rPr lang="en-US" dirty="0"/>
              <a:t> is a structural design pattern that lets you attach new behaviors to objects by placing these objects inside special wrapper objects that contain the behaviors.</a:t>
            </a:r>
          </a:p>
          <a:p>
            <a:r>
              <a:rPr lang="en-US" b="0" i="0" dirty="0">
                <a:solidFill>
                  <a:srgbClr val="292929"/>
                </a:solidFill>
                <a:effectLst/>
                <a:latin typeface="charter"/>
              </a:rPr>
              <a:t>The decorator pattern adds extensibility without modifying the original object.</a:t>
            </a:r>
            <a:endParaRPr lang="ar-SA" dirty="0"/>
          </a:p>
        </p:txBody>
      </p:sp>
    </p:spTree>
    <p:extLst>
      <p:ext uri="{BB962C8B-B14F-4D97-AF65-F5344CB8AC3E}">
        <p14:creationId xmlns:p14="http://schemas.microsoft.com/office/powerpoint/2010/main" val="186492318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DB9BDC-2461-4BA5-98DE-636ACB76BD15}"/>
              </a:ext>
            </a:extLst>
          </p:cNvPr>
          <p:cNvSpPr>
            <a:spLocks noGrp="1"/>
          </p:cNvSpPr>
          <p:nvPr>
            <p:ph type="title"/>
          </p:nvPr>
        </p:nvSpPr>
        <p:spPr/>
        <p:txBody>
          <a:bodyPr/>
          <a:lstStyle/>
          <a:p>
            <a:r>
              <a:rPr lang="en-US" b="1" dirty="0">
                <a:latin typeface="Gabriola" panose="04040605051002020D02" pitchFamily="82" charset="0"/>
              </a:rPr>
              <a:t>Shallow And Deep Copy</a:t>
            </a:r>
          </a:p>
        </p:txBody>
      </p:sp>
      <p:sp>
        <p:nvSpPr>
          <p:cNvPr id="3" name="Content Placeholder 2">
            <a:extLst>
              <a:ext uri="{FF2B5EF4-FFF2-40B4-BE49-F238E27FC236}">
                <a16:creationId xmlns:a16="http://schemas.microsoft.com/office/drawing/2014/main" id="{3FB8282B-F4C6-480B-B480-118DA4E1B734}"/>
              </a:ext>
            </a:extLst>
          </p:cNvPr>
          <p:cNvSpPr>
            <a:spLocks noGrp="1"/>
          </p:cNvSpPr>
          <p:nvPr>
            <p:ph idx="1"/>
          </p:nvPr>
        </p:nvSpPr>
        <p:spPr>
          <a:xfrm>
            <a:off x="838200" y="1758248"/>
            <a:ext cx="10515600" cy="4351338"/>
          </a:xfrm>
        </p:spPr>
        <p:txBody>
          <a:bodyPr/>
          <a:lstStyle/>
          <a:p>
            <a:r>
              <a:rPr kumimoji="0" lang="en-US" altLang="en-US" sz="2800" b="0" i="0" u="none" strike="noStrike" cap="none" normalizeH="0" baseline="0" dirty="0">
                <a:ln>
                  <a:noFill/>
                </a:ln>
                <a:solidFill>
                  <a:schemeClr val="tx1"/>
                </a:solidFill>
                <a:effectLst/>
                <a:latin typeface="Arial" panose="020B0604020202020204" pitchFamily="34" charset="0"/>
              </a:rPr>
              <a:t>A </a:t>
            </a:r>
            <a:r>
              <a:rPr kumimoji="0" lang="en-US" altLang="en-US" sz="2800" b="0" i="1" u="none" strike="noStrike" cap="none" normalizeH="0" baseline="0" dirty="0">
                <a:ln>
                  <a:noFill/>
                </a:ln>
                <a:solidFill>
                  <a:schemeClr val="tx1"/>
                </a:solidFill>
                <a:effectLst/>
                <a:latin typeface="Arial" panose="020B0604020202020204" pitchFamily="34" charset="0"/>
              </a:rPr>
              <a:t>shallow copy</a:t>
            </a:r>
            <a:r>
              <a:rPr kumimoji="0" lang="en-US" altLang="en-US" sz="2800" b="0" i="0" u="none" strike="noStrike" cap="none" normalizeH="0" baseline="0" dirty="0">
                <a:ln>
                  <a:noFill/>
                </a:ln>
                <a:solidFill>
                  <a:schemeClr val="tx1"/>
                </a:solidFill>
                <a:effectLst/>
                <a:latin typeface="Arial" panose="020B0604020202020204" pitchFamily="34" charset="0"/>
              </a:rPr>
              <a:t> will just copy the references to non-primitive fields, such as dictionaries, lists, sets or other classes. </a:t>
            </a:r>
          </a:p>
          <a:p>
            <a:r>
              <a:rPr kumimoji="0" lang="en-US" altLang="en-US" sz="2800" b="0" i="0" u="none" strike="noStrike" cap="none" normalizeH="0" baseline="0" dirty="0">
                <a:ln>
                  <a:noFill/>
                </a:ln>
                <a:solidFill>
                  <a:schemeClr val="tx1"/>
                </a:solidFill>
                <a:effectLst/>
                <a:latin typeface="Arial" panose="020B0604020202020204" pitchFamily="34" charset="0"/>
              </a:rPr>
              <a:t>A </a:t>
            </a:r>
            <a:r>
              <a:rPr kumimoji="0" lang="en-US" altLang="en-US" sz="2800" b="0" i="1" u="none" strike="noStrike" cap="none" normalizeH="0" baseline="0" dirty="0">
                <a:ln>
                  <a:noFill/>
                </a:ln>
                <a:solidFill>
                  <a:schemeClr val="tx1"/>
                </a:solidFill>
                <a:effectLst/>
                <a:latin typeface="Arial" panose="020B0604020202020204" pitchFamily="34" charset="0"/>
              </a:rPr>
              <a:t>deep copy</a:t>
            </a:r>
            <a:r>
              <a:rPr kumimoji="0" lang="en-US" altLang="en-US" sz="2800" b="0" i="0" u="none" strike="noStrike" cap="none" normalizeH="0" baseline="0" dirty="0">
                <a:ln>
                  <a:noFill/>
                </a:ln>
                <a:solidFill>
                  <a:schemeClr val="tx1"/>
                </a:solidFill>
                <a:effectLst/>
                <a:latin typeface="Arial" panose="020B0604020202020204" pitchFamily="34" charset="0"/>
              </a:rPr>
              <a:t> will create new instances, with the same data.</a:t>
            </a:r>
          </a:p>
          <a:p>
            <a:r>
              <a:rPr kumimoji="0" lang="en-US" altLang="en-US" sz="2800" b="0" i="0" u="none" strike="noStrike" cap="none" normalizeH="0" baseline="0" dirty="0">
                <a:ln>
                  <a:noFill/>
                </a:ln>
                <a:solidFill>
                  <a:schemeClr val="tx1"/>
                </a:solidFill>
                <a:effectLst/>
                <a:latin typeface="Arial" panose="020B0604020202020204" pitchFamily="34" charset="0"/>
              </a:rPr>
              <a:t> This means that for shallow copies - you might end up changing the fields of </a:t>
            </a:r>
            <a:r>
              <a:rPr kumimoji="0" lang="en-US" altLang="en-US" sz="2800" b="0" i="1" u="none" strike="noStrike" cap="none" normalizeH="0" baseline="0" dirty="0">
                <a:ln>
                  <a:noFill/>
                </a:ln>
                <a:solidFill>
                  <a:schemeClr val="tx1"/>
                </a:solidFill>
                <a:effectLst/>
                <a:latin typeface="Arial" panose="020B0604020202020204" pitchFamily="34" charset="0"/>
              </a:rPr>
              <a:t>multiple classes</a:t>
            </a:r>
            <a:r>
              <a:rPr kumimoji="0" lang="en-US" altLang="en-US" sz="2800" b="0" i="0" u="none" strike="noStrike" cap="none" normalizeH="0" baseline="0" dirty="0">
                <a:ln>
                  <a:noFill/>
                </a:ln>
                <a:solidFill>
                  <a:schemeClr val="tx1"/>
                </a:solidFill>
                <a:effectLst/>
                <a:latin typeface="Arial" panose="020B0604020202020204" pitchFamily="34" charset="0"/>
              </a:rPr>
              <a:t> instead of one, since multiple objects may share the same field through the same reference</a:t>
            </a:r>
            <a:r>
              <a:rPr kumimoji="0" lang="en-US" altLang="en-US" sz="3200" b="0" i="0" u="none" strike="noStrike" cap="none" normalizeH="0" baseline="0" dirty="0">
                <a:ln>
                  <a:noFill/>
                </a:ln>
                <a:solidFill>
                  <a:schemeClr val="tx1"/>
                </a:solidFill>
                <a:effectLst/>
                <a:latin typeface="Arial" panose="020B0604020202020204" pitchFamily="34" charset="0"/>
              </a:rPr>
              <a:t>.</a:t>
            </a:r>
          </a:p>
          <a:p>
            <a:endParaRPr lang="en-US" dirty="0"/>
          </a:p>
        </p:txBody>
      </p:sp>
    </p:spTree>
    <p:extLst>
      <p:ext uri="{BB962C8B-B14F-4D97-AF65-F5344CB8AC3E}">
        <p14:creationId xmlns:p14="http://schemas.microsoft.com/office/powerpoint/2010/main" val="2679701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E0CC1-7FD0-4BD4-AFBD-C577C78F4E7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05340AB-9FE6-4307-88AB-316C49D5AC8C}"/>
              </a:ext>
            </a:extLst>
          </p:cNvPr>
          <p:cNvSpPr>
            <a:spLocks noGrp="1"/>
          </p:cNvSpPr>
          <p:nvPr>
            <p:ph idx="1"/>
          </p:nvPr>
        </p:nvSpPr>
        <p:spPr/>
        <p:txBody>
          <a:bodyPr/>
          <a:lstStyle/>
          <a:p>
            <a:pPr algn="l"/>
            <a:r>
              <a:rPr lang="en-US" b="0" i="0" dirty="0">
                <a:effectLst/>
                <a:latin typeface="-apple-system"/>
              </a:rPr>
              <a:t>The shallow copy only copies collections (list, dictionary, set) one level deep.</a:t>
            </a:r>
          </a:p>
          <a:p>
            <a:pPr algn="l"/>
            <a:r>
              <a:rPr lang="en-US" b="0" i="0" dirty="0">
                <a:effectLst/>
                <a:latin typeface="-apple-system"/>
              </a:rPr>
              <a:t>Deep copy collections containing inner collections, such as lists of lists, or dictionaries of lists, sets and tuples of any combination, etc.</a:t>
            </a:r>
          </a:p>
          <a:p>
            <a:endParaRPr lang="en-US" dirty="0"/>
          </a:p>
        </p:txBody>
      </p:sp>
    </p:spTree>
    <p:extLst>
      <p:ext uri="{BB962C8B-B14F-4D97-AF65-F5344CB8AC3E}">
        <p14:creationId xmlns:p14="http://schemas.microsoft.com/office/powerpoint/2010/main" val="37866364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B567BF4B-C87C-4DA6-BE71-6C7C0C9693E7}"/>
              </a:ext>
            </a:extLst>
          </p:cNvPr>
          <p:cNvSpPr>
            <a:spLocks noGrp="1" noChangeArrowheads="1"/>
          </p:cNvSpPr>
          <p:nvPr>
            <p:ph idx="1"/>
          </p:nvPr>
        </p:nvSpPr>
        <p:spPr bwMode="auto">
          <a:xfrm>
            <a:off x="693822" y="480836"/>
            <a:ext cx="10529236" cy="630942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3200" b="1" i="0" u="none" strike="noStrike" cap="none" normalizeH="0" baseline="0" dirty="0">
                <a:ln>
                  <a:noFill/>
                </a:ln>
                <a:solidFill>
                  <a:srgbClr val="555555"/>
                </a:solidFill>
                <a:effectLst/>
                <a:latin typeface="Inter"/>
              </a:rPr>
              <a:t>The Prototype:</a:t>
            </a:r>
            <a:r>
              <a:rPr kumimoji="0" lang="en-US" altLang="en-US" sz="3200" b="0" i="0" u="none" strike="noStrike" cap="none" normalizeH="0" baseline="0" dirty="0">
                <a:ln>
                  <a:noFill/>
                </a:ln>
                <a:solidFill>
                  <a:srgbClr val="555555"/>
                </a:solidFill>
                <a:effectLst/>
                <a:latin typeface="Inter"/>
              </a:rPr>
              <a:t> The superclass and will contain all the base obligatory attributes and methods that the clones will have when they copy the </a:t>
            </a:r>
            <a:r>
              <a:rPr kumimoji="0" lang="en-US" altLang="en-US" sz="2000" b="0" i="0" u="none" strike="noStrike" cap="none" normalizeH="0" baseline="0" dirty="0">
                <a:ln>
                  <a:noFill/>
                </a:ln>
                <a:solidFill>
                  <a:srgbClr val="C7254E"/>
                </a:solidFill>
                <a:effectLst/>
                <a:latin typeface="ui-monospace"/>
              </a:rPr>
              <a:t>Prototype</a:t>
            </a:r>
            <a:r>
              <a:rPr kumimoji="0" lang="en-US" altLang="en-US" sz="3200" b="0" i="0" u="none" strike="noStrike" cap="none" normalizeH="0" baseline="0" dirty="0">
                <a:ln>
                  <a:noFill/>
                </a:ln>
                <a:solidFill>
                  <a:srgbClr val="555555"/>
                </a:solidFill>
                <a:effectLst/>
                <a:latin typeface="Inter"/>
              </a:rPr>
              <a:t> class. Also, the Prototype has an abstract </a:t>
            </a:r>
            <a:r>
              <a:rPr kumimoji="0" lang="en-US" altLang="en-US" sz="2000" b="0" i="0" u="none" strike="noStrike" cap="none" normalizeH="0" baseline="0" dirty="0">
                <a:ln>
                  <a:noFill/>
                </a:ln>
                <a:solidFill>
                  <a:srgbClr val="C7254E"/>
                </a:solidFill>
                <a:effectLst/>
                <a:latin typeface="ui-monospace"/>
              </a:rPr>
              <a:t>clone()</a:t>
            </a:r>
            <a:r>
              <a:rPr kumimoji="0" lang="en-US" altLang="en-US" sz="3200" b="0" i="0" u="none" strike="noStrike" cap="none" normalizeH="0" baseline="0" dirty="0">
                <a:ln>
                  <a:noFill/>
                </a:ln>
                <a:solidFill>
                  <a:srgbClr val="555555"/>
                </a:solidFill>
                <a:effectLst/>
                <a:latin typeface="Inter"/>
              </a:rPr>
              <a:t> method, which has to be implemented by all subclasses.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3200" b="1" i="0" u="none" strike="noStrike" cap="none" normalizeH="0" baseline="0" dirty="0">
                <a:ln>
                  <a:noFill/>
                </a:ln>
                <a:solidFill>
                  <a:srgbClr val="555555"/>
                </a:solidFill>
                <a:effectLst/>
                <a:latin typeface="Inter"/>
              </a:rPr>
              <a:t>Concrete Class(es):</a:t>
            </a:r>
            <a:r>
              <a:rPr kumimoji="0" lang="en-US" altLang="en-US" sz="3200" b="0" i="0" u="none" strike="noStrike" cap="none" normalizeH="0" baseline="0" dirty="0">
                <a:ln>
                  <a:noFill/>
                </a:ln>
                <a:solidFill>
                  <a:srgbClr val="555555"/>
                </a:solidFill>
                <a:effectLst/>
                <a:latin typeface="Inter"/>
              </a:rPr>
              <a:t> Once we have created the </a:t>
            </a:r>
            <a:r>
              <a:rPr kumimoji="0" lang="en-US" altLang="en-US" sz="2000" b="0" i="0" u="none" strike="noStrike" cap="none" normalizeH="0" baseline="0" dirty="0">
                <a:ln>
                  <a:noFill/>
                </a:ln>
                <a:solidFill>
                  <a:srgbClr val="C7254E"/>
                </a:solidFill>
                <a:effectLst/>
                <a:latin typeface="ui-monospace"/>
              </a:rPr>
              <a:t>Prototype</a:t>
            </a:r>
            <a:r>
              <a:rPr kumimoji="0" lang="en-US" altLang="en-US" sz="3200" b="0" i="0" u="none" strike="noStrike" cap="none" normalizeH="0" baseline="0" dirty="0">
                <a:ln>
                  <a:noFill/>
                </a:ln>
                <a:solidFill>
                  <a:srgbClr val="555555"/>
                </a:solidFill>
                <a:effectLst/>
                <a:latin typeface="Inter"/>
              </a:rPr>
              <a:t>, we can start defining the concrete classes based on it. The concrete classes can have their own attributes and methods </a:t>
            </a:r>
            <a:r>
              <a:rPr kumimoji="0" lang="en-US" altLang="en-US" sz="3200" b="1" i="0" u="none" strike="noStrike" cap="none" normalizeH="0" baseline="0" dirty="0">
                <a:ln>
                  <a:noFill/>
                </a:ln>
                <a:solidFill>
                  <a:srgbClr val="555555"/>
                </a:solidFill>
                <a:effectLst/>
                <a:latin typeface="Inter"/>
              </a:rPr>
              <a:t>but</a:t>
            </a:r>
            <a:r>
              <a:rPr kumimoji="0" lang="en-US" altLang="en-US" sz="3200" b="0" i="0" u="none" strike="noStrike" cap="none" normalizeH="0" baseline="0" dirty="0">
                <a:ln>
                  <a:noFill/>
                </a:ln>
                <a:solidFill>
                  <a:srgbClr val="555555"/>
                </a:solidFill>
                <a:effectLst/>
                <a:latin typeface="Inter"/>
              </a:rPr>
              <a:t> they’ll always have the original prototype attributes and an overwritten version of the </a:t>
            </a:r>
            <a:r>
              <a:rPr kumimoji="0" lang="en-US" altLang="en-US" sz="2000" b="0" i="0" u="none" strike="noStrike" cap="none" normalizeH="0" baseline="0" dirty="0">
                <a:ln>
                  <a:noFill/>
                </a:ln>
                <a:solidFill>
                  <a:srgbClr val="C7254E"/>
                </a:solidFill>
                <a:effectLst/>
                <a:latin typeface="ui-monospace"/>
              </a:rPr>
              <a:t>clone()</a:t>
            </a:r>
            <a:r>
              <a:rPr kumimoji="0" lang="en-US" altLang="en-US" sz="3200" b="0" i="0" u="none" strike="noStrike" cap="none" normalizeH="0" baseline="0" dirty="0">
                <a:ln>
                  <a:noFill/>
                </a:ln>
                <a:solidFill>
                  <a:srgbClr val="555555"/>
                </a:solidFill>
                <a:effectLst/>
                <a:latin typeface="Inter"/>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45938253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2A649C-C997-4B72-9C20-0141E41EC922}"/>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3154CCE5-E0C0-4DAD-B0ED-3C63F29D4DD5}"/>
              </a:ext>
            </a:extLst>
          </p:cNvPr>
          <p:cNvPicPr>
            <a:picLocks noGrp="1" noChangeAspect="1"/>
          </p:cNvPicPr>
          <p:nvPr>
            <p:ph idx="1"/>
          </p:nvPr>
        </p:nvPicPr>
        <p:blipFill rotWithShape="1">
          <a:blip r:embed="rId2"/>
          <a:srcRect l="10516" t="17990" r="33617" b="22285"/>
          <a:stretch/>
        </p:blipFill>
        <p:spPr>
          <a:xfrm>
            <a:off x="1828800" y="1690688"/>
            <a:ext cx="8045075" cy="4837797"/>
          </a:xfrm>
        </p:spPr>
      </p:pic>
    </p:spTree>
    <p:extLst>
      <p:ext uri="{BB962C8B-B14F-4D97-AF65-F5344CB8AC3E}">
        <p14:creationId xmlns:p14="http://schemas.microsoft.com/office/powerpoint/2010/main" val="53936187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6C3D69DB-33D4-4409-A8C8-D4E4E26FDDCE}"/>
              </a:ext>
            </a:extLst>
          </p:cNvPr>
          <p:cNvSpPr>
            <a:spLocks noGrp="1" noChangeArrowheads="1"/>
          </p:cNvSpPr>
          <p:nvPr>
            <p:ph idx="1"/>
          </p:nvPr>
        </p:nvSpPr>
        <p:spPr bwMode="auto">
          <a:xfrm>
            <a:off x="559068" y="1080156"/>
            <a:ext cx="10760241" cy="4401205"/>
          </a:xfrm>
          <a:prstGeom prst="rect">
            <a:avLst/>
          </a:prstGeom>
          <a:noFill/>
          <a:ln>
            <a:noFill/>
          </a:ln>
          <a:effec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555555"/>
                </a:solidFill>
                <a:effectLst/>
                <a:latin typeface="Inter"/>
              </a:rPr>
              <a:t>We'll be creating a couple of NPC(nonplayer character) types for a fictional video game - a </a:t>
            </a:r>
            <a:r>
              <a:rPr kumimoji="0" lang="en-US" altLang="en-US" sz="1800" b="0" i="0" u="none" strike="noStrike" cap="none" normalizeH="0" baseline="0" dirty="0">
                <a:ln>
                  <a:noFill/>
                </a:ln>
                <a:solidFill>
                  <a:srgbClr val="C7254E"/>
                </a:solidFill>
                <a:effectLst/>
                <a:latin typeface="ui-monospace"/>
              </a:rPr>
              <a:t>Shopkeeper</a:t>
            </a:r>
            <a:r>
              <a:rPr kumimoji="0" lang="en-US" altLang="en-US" b="0" i="0" u="none" strike="noStrike" cap="none" normalizeH="0" baseline="0" dirty="0">
                <a:ln>
                  <a:noFill/>
                </a:ln>
                <a:solidFill>
                  <a:srgbClr val="555555"/>
                </a:solidFill>
                <a:effectLst/>
                <a:latin typeface="Inter"/>
              </a:rPr>
              <a:t>, a </a:t>
            </a:r>
            <a:r>
              <a:rPr kumimoji="0" lang="en-US" altLang="en-US" sz="1800" b="0" i="0" u="none" strike="noStrike" cap="none" normalizeH="0" baseline="0" dirty="0">
                <a:ln>
                  <a:noFill/>
                </a:ln>
                <a:solidFill>
                  <a:srgbClr val="C7254E"/>
                </a:solidFill>
                <a:effectLst/>
                <a:latin typeface="ui-monospace"/>
              </a:rPr>
              <a:t>Warrior</a:t>
            </a:r>
            <a:r>
              <a:rPr kumimoji="0" lang="en-US" altLang="en-US" b="0" i="0" u="none" strike="noStrike" cap="none" normalizeH="0" baseline="0" dirty="0">
                <a:ln>
                  <a:noFill/>
                </a:ln>
                <a:solidFill>
                  <a:srgbClr val="555555"/>
                </a:solidFill>
                <a:effectLst/>
                <a:latin typeface="Inter"/>
              </a:rPr>
              <a:t> and a </a:t>
            </a:r>
            <a:r>
              <a:rPr kumimoji="0" lang="en-US" altLang="en-US" sz="1800" b="0" i="0" u="none" strike="noStrike" cap="none" normalizeH="0" baseline="0" dirty="0">
                <a:ln>
                  <a:noFill/>
                </a:ln>
                <a:solidFill>
                  <a:srgbClr val="C7254E"/>
                </a:solidFill>
                <a:effectLst/>
                <a:latin typeface="ui-monospace"/>
              </a:rPr>
              <a:t>Mage</a:t>
            </a:r>
            <a:r>
              <a:rPr kumimoji="0" lang="en-US" altLang="en-US" b="0" i="0" u="none" strike="noStrike" cap="none" normalizeH="0" baseline="0" dirty="0">
                <a:ln>
                  <a:noFill/>
                </a:ln>
                <a:solidFill>
                  <a:srgbClr val="555555"/>
                </a:solidFill>
                <a:effectLst/>
                <a:latin typeface="Inter"/>
              </a:rPr>
              <a:t>.</a:t>
            </a:r>
            <a:endParaRPr kumimoji="0" lang="en-US" altLang="en-US" sz="1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555555"/>
                </a:solidFill>
                <a:effectLst/>
                <a:latin typeface="Inter"/>
              </a:rPr>
              <a:t>Each of them are an NPC, a common superclass - but they'll have different attributes. The </a:t>
            </a:r>
            <a:r>
              <a:rPr kumimoji="0" lang="en-US" altLang="en-US" sz="1800" b="0" i="0" u="none" strike="noStrike" cap="none" normalizeH="0" baseline="0" dirty="0">
                <a:ln>
                  <a:noFill/>
                </a:ln>
                <a:solidFill>
                  <a:srgbClr val="C7254E"/>
                </a:solidFill>
                <a:effectLst/>
                <a:latin typeface="ui-monospace"/>
              </a:rPr>
              <a:t>Shopkeeper</a:t>
            </a:r>
            <a:r>
              <a:rPr kumimoji="0" lang="en-US" altLang="en-US" b="0" i="0" u="none" strike="noStrike" cap="none" normalizeH="0" baseline="0" dirty="0">
                <a:ln>
                  <a:noFill/>
                </a:ln>
                <a:solidFill>
                  <a:srgbClr val="555555"/>
                </a:solidFill>
                <a:effectLst/>
                <a:latin typeface="Inter"/>
              </a:rPr>
              <a:t> has </a:t>
            </a:r>
            <a:r>
              <a:rPr kumimoji="0" lang="en-US" altLang="en-US" sz="1800" b="0" i="0" u="none" strike="noStrike" cap="none" normalizeH="0" baseline="0" dirty="0">
                <a:ln>
                  <a:noFill/>
                </a:ln>
                <a:solidFill>
                  <a:srgbClr val="C7254E"/>
                </a:solidFill>
                <a:effectLst/>
                <a:latin typeface="ui-monospace"/>
              </a:rPr>
              <a:t>charisma</a:t>
            </a:r>
            <a:r>
              <a:rPr kumimoji="0" lang="en-US" altLang="en-US" b="0" i="0" u="none" strike="noStrike" cap="none" normalizeH="0" baseline="0" dirty="0">
                <a:ln>
                  <a:noFill/>
                </a:ln>
                <a:solidFill>
                  <a:srgbClr val="555555"/>
                </a:solidFill>
                <a:effectLst/>
                <a:latin typeface="Inter"/>
              </a:rPr>
              <a:t>, so they can barter better, while the </a:t>
            </a:r>
            <a:r>
              <a:rPr kumimoji="0" lang="en-US" altLang="en-US" sz="1800" b="0" i="0" u="none" strike="noStrike" cap="none" normalizeH="0" baseline="0" dirty="0">
                <a:ln>
                  <a:noFill/>
                </a:ln>
                <a:solidFill>
                  <a:srgbClr val="C7254E"/>
                </a:solidFill>
                <a:effectLst/>
                <a:latin typeface="ui-monospace"/>
              </a:rPr>
              <a:t>Mage</a:t>
            </a:r>
            <a:r>
              <a:rPr kumimoji="0" lang="en-US" altLang="en-US" b="0" i="0" u="none" strike="noStrike" cap="none" normalizeH="0" baseline="0" dirty="0">
                <a:ln>
                  <a:noFill/>
                </a:ln>
                <a:solidFill>
                  <a:srgbClr val="555555"/>
                </a:solidFill>
                <a:effectLst/>
                <a:latin typeface="Inter"/>
              </a:rPr>
              <a:t> has </a:t>
            </a:r>
            <a:r>
              <a:rPr kumimoji="0" lang="en-US" altLang="en-US" sz="1800" b="0" i="0" u="none" strike="noStrike" cap="none" normalizeH="0" baseline="0" dirty="0">
                <a:ln>
                  <a:noFill/>
                </a:ln>
                <a:solidFill>
                  <a:srgbClr val="C7254E"/>
                </a:solidFill>
                <a:effectLst/>
                <a:latin typeface="ui-monospace"/>
              </a:rPr>
              <a:t>mana</a:t>
            </a:r>
            <a:r>
              <a:rPr kumimoji="0" lang="en-US" altLang="en-US" b="0" i="0" u="none" strike="noStrike" cap="none" normalizeH="0" baseline="0" dirty="0">
                <a:ln>
                  <a:noFill/>
                </a:ln>
                <a:solidFill>
                  <a:srgbClr val="555555"/>
                </a:solidFill>
                <a:effectLst/>
                <a:latin typeface="Inter"/>
              </a:rPr>
              <a:t> instead of </a:t>
            </a:r>
            <a:r>
              <a:rPr kumimoji="0" lang="en-US" altLang="en-US" sz="1800" b="0" i="0" u="none" strike="noStrike" cap="none" normalizeH="0" baseline="0" dirty="0">
                <a:ln>
                  <a:noFill/>
                </a:ln>
                <a:solidFill>
                  <a:srgbClr val="C7254E"/>
                </a:solidFill>
                <a:effectLst/>
                <a:latin typeface="ui-monospace"/>
              </a:rPr>
              <a:t>stamina</a:t>
            </a:r>
            <a:r>
              <a:rPr kumimoji="0" lang="en-US" altLang="en-US" b="0" i="0" u="none" strike="noStrike" cap="none" normalizeH="0" baseline="0" dirty="0">
                <a:ln>
                  <a:noFill/>
                </a:ln>
                <a:solidFill>
                  <a:srgbClr val="555555"/>
                </a:solidFill>
                <a:effectLst/>
                <a:latin typeface="Inter"/>
              </a:rPr>
              <a:t>, like the </a:t>
            </a:r>
            <a:r>
              <a:rPr kumimoji="0" lang="en-US" altLang="en-US" sz="1800" b="0" i="0" u="none" strike="noStrike" cap="none" normalizeH="0" baseline="0" dirty="0">
                <a:ln>
                  <a:noFill/>
                </a:ln>
                <a:solidFill>
                  <a:srgbClr val="C7254E"/>
                </a:solidFill>
                <a:effectLst/>
                <a:latin typeface="ui-monospace"/>
              </a:rPr>
              <a:t>Warrior</a:t>
            </a:r>
            <a:r>
              <a:rPr kumimoji="0" lang="en-US" altLang="en-US" b="0" i="0" u="none" strike="noStrike" cap="none" normalizeH="0" baseline="0" dirty="0">
                <a:ln>
                  <a:noFill/>
                </a:ln>
                <a:solidFill>
                  <a:srgbClr val="555555"/>
                </a:solidFill>
                <a:effectLst/>
                <a:latin typeface="Inter"/>
              </a:rPr>
              <a:t> does.</a:t>
            </a:r>
            <a:endParaRPr kumimoji="0" lang="en-US" altLang="en-US" sz="1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555555"/>
                </a:solidFill>
                <a:effectLst/>
                <a:latin typeface="Inter"/>
              </a:rPr>
              <a:t>Our </a:t>
            </a:r>
            <a:r>
              <a:rPr kumimoji="0" lang="en-US" altLang="en-US" sz="1800" b="0" i="0" u="none" strike="noStrike" cap="none" normalizeH="0" baseline="0" dirty="0">
                <a:ln>
                  <a:noFill/>
                </a:ln>
                <a:solidFill>
                  <a:srgbClr val="C7254E"/>
                </a:solidFill>
                <a:effectLst/>
                <a:latin typeface="ui-monospace"/>
              </a:rPr>
              <a:t>Prototype</a:t>
            </a:r>
            <a:r>
              <a:rPr kumimoji="0" lang="en-US" altLang="en-US" b="0" i="0" u="none" strike="noStrike" cap="none" normalizeH="0" baseline="0" dirty="0">
                <a:ln>
                  <a:noFill/>
                </a:ln>
                <a:solidFill>
                  <a:srgbClr val="555555"/>
                </a:solidFill>
                <a:effectLst/>
                <a:latin typeface="Inter"/>
              </a:rPr>
              <a:t> class will signify general NPCs and from it, we can implement our concrete classes. We'll have delays in </a:t>
            </a:r>
            <a:r>
              <a:rPr kumimoji="0" lang="en-US" altLang="en-US" b="0" i="1" u="none" strike="noStrike" cap="none" normalizeH="0" baseline="0" dirty="0">
                <a:ln>
                  <a:noFill/>
                </a:ln>
                <a:solidFill>
                  <a:srgbClr val="555555"/>
                </a:solidFill>
                <a:effectLst/>
                <a:latin typeface="Inter"/>
              </a:rPr>
              <a:t>both</a:t>
            </a:r>
            <a:r>
              <a:rPr kumimoji="0" lang="en-US" altLang="en-US" b="0" i="0" u="none" strike="noStrike" cap="none" normalizeH="0" baseline="0" dirty="0">
                <a:ln>
                  <a:noFill/>
                </a:ln>
                <a:solidFill>
                  <a:srgbClr val="555555"/>
                </a:solidFill>
                <a:effectLst/>
                <a:latin typeface="Inter"/>
              </a:rPr>
              <a:t> the </a:t>
            </a:r>
            <a:r>
              <a:rPr kumimoji="0" lang="en-US" altLang="en-US" sz="1800" b="0" i="0" u="none" strike="noStrike" cap="none" normalizeH="0" baseline="0" dirty="0">
                <a:ln>
                  <a:noFill/>
                </a:ln>
                <a:solidFill>
                  <a:srgbClr val="C7254E"/>
                </a:solidFill>
                <a:effectLst/>
                <a:latin typeface="ui-monospace"/>
              </a:rPr>
              <a:t>Prototype</a:t>
            </a:r>
            <a:r>
              <a:rPr kumimoji="0" lang="en-US" altLang="en-US" b="0" i="0" u="none" strike="noStrike" cap="none" normalizeH="0" baseline="0" dirty="0">
                <a:ln>
                  <a:noFill/>
                </a:ln>
                <a:solidFill>
                  <a:srgbClr val="555555"/>
                </a:solidFill>
                <a:effectLst/>
                <a:latin typeface="Inter"/>
              </a:rPr>
              <a:t> constructor and the concrete classes themselves, mocking an expensive call in the constructor - </a:t>
            </a:r>
            <a:r>
              <a:rPr kumimoji="0" lang="en-US" altLang="en-US" b="0" i="0" u="none" strike="noStrike" cap="none" normalizeH="0" baseline="0" dirty="0">
                <a:ln>
                  <a:noFill/>
                </a:ln>
                <a:solidFill>
                  <a:srgbClr val="555555"/>
                </a:solidFill>
                <a:effectLst/>
                <a:latin typeface="Inter"/>
                <a:hlinkClick r:id="rId2"/>
              </a:rPr>
              <a:t>delaying the code execution by several seconds</a:t>
            </a:r>
            <a:r>
              <a:rPr kumimoji="0" lang="en-US" altLang="en-US" b="0" i="0" u="none" strike="noStrike" cap="none" normalizeH="0" baseline="0" dirty="0">
                <a:ln>
                  <a:noFill/>
                </a:ln>
                <a:solidFill>
                  <a:srgbClr val="555555"/>
                </a:solidFill>
                <a:effectLst/>
                <a:latin typeface="Inter"/>
              </a:rPr>
              <a:t>, making the creation of any new objects an extremely expensive operation.</a:t>
            </a:r>
            <a:endParaRPr kumimoji="0" lang="en-US" altLang="en-US" sz="4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30654036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4D60E4-FEA9-4426-85E5-829CE02235E4}"/>
              </a:ext>
            </a:extLst>
          </p:cNvPr>
          <p:cNvSpPr>
            <a:spLocks noGrp="1"/>
          </p:cNvSpPr>
          <p:nvPr>
            <p:ph type="title"/>
          </p:nvPr>
        </p:nvSpPr>
        <p:spPr/>
        <p:txBody>
          <a:bodyPr/>
          <a:lstStyle/>
          <a:p>
            <a:r>
              <a:rPr lang="en-US" altLang="en-US" b="1" dirty="0">
                <a:solidFill>
                  <a:srgbClr val="555555"/>
                </a:solidFill>
                <a:latin typeface="Inter"/>
              </a:rPr>
              <a:t>Defining the Prototype Class</a:t>
            </a:r>
            <a:endParaRPr lang="en-US" dirty="0"/>
          </a:p>
        </p:txBody>
      </p:sp>
      <p:sp>
        <p:nvSpPr>
          <p:cNvPr id="4" name="Rectangle 1">
            <a:extLst>
              <a:ext uri="{FF2B5EF4-FFF2-40B4-BE49-F238E27FC236}">
                <a16:creationId xmlns:a16="http://schemas.microsoft.com/office/drawing/2014/main" id="{C6C79E67-AF3C-454B-9924-B9B481D2F3CE}"/>
              </a:ext>
            </a:extLst>
          </p:cNvPr>
          <p:cNvSpPr>
            <a:spLocks noGrp="1" noChangeArrowheads="1"/>
          </p:cNvSpPr>
          <p:nvPr>
            <p:ph idx="1"/>
          </p:nvPr>
        </p:nvSpPr>
        <p:spPr bwMode="auto">
          <a:xfrm>
            <a:off x="838200" y="1985365"/>
            <a:ext cx="10144225" cy="4031873"/>
          </a:xfrm>
          <a:prstGeom prst="rect">
            <a:avLst/>
          </a:prstGeom>
          <a:noFill/>
          <a:ln>
            <a:noFill/>
          </a:ln>
          <a:effec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0" i="0" u="none" strike="noStrike" cap="none" normalizeH="0" baseline="0" dirty="0">
                <a:ln>
                  <a:noFill/>
                </a:ln>
                <a:solidFill>
                  <a:srgbClr val="555555"/>
                </a:solidFill>
                <a:effectLst/>
                <a:latin typeface="Inter"/>
              </a:rPr>
              <a:t>Let's start off with the superclass - the </a:t>
            </a:r>
            <a:r>
              <a:rPr kumimoji="0" lang="en-US" altLang="en-US" sz="2000" b="0" i="0" u="none" strike="noStrike" cap="none" normalizeH="0" baseline="0" dirty="0">
                <a:ln>
                  <a:noFill/>
                </a:ln>
                <a:solidFill>
                  <a:srgbClr val="C7254E"/>
                </a:solidFill>
                <a:effectLst/>
                <a:latin typeface="ui-monospace"/>
              </a:rPr>
              <a:t>Prototype</a:t>
            </a:r>
            <a:r>
              <a:rPr kumimoji="0" lang="en-US" altLang="en-US" sz="3200" b="0" i="0" u="none" strike="noStrike" cap="none" normalizeH="0" baseline="0" dirty="0">
                <a:ln>
                  <a:noFill/>
                </a:ln>
                <a:solidFill>
                  <a:srgbClr val="555555"/>
                </a:solidFill>
                <a:effectLst/>
                <a:latin typeface="Inter"/>
              </a:rPr>
              <a:t> for the NPCs. Its </a:t>
            </a:r>
            <a:r>
              <a:rPr kumimoji="0" lang="en-US" altLang="en-US" sz="2000" b="0" i="0" u="none" strike="noStrike" cap="none" normalizeH="0" baseline="0" dirty="0">
                <a:ln>
                  <a:noFill/>
                </a:ln>
                <a:solidFill>
                  <a:srgbClr val="C7254E"/>
                </a:solidFill>
                <a:effectLst/>
                <a:latin typeface="ui-monospace"/>
              </a:rPr>
              <a:t>clone()</a:t>
            </a:r>
            <a:r>
              <a:rPr kumimoji="0" lang="en-US" altLang="en-US" sz="3200" b="0" i="0" u="none" strike="noStrike" cap="none" normalizeH="0" baseline="0" dirty="0">
                <a:ln>
                  <a:noFill/>
                </a:ln>
                <a:solidFill>
                  <a:srgbClr val="555555"/>
                </a:solidFill>
                <a:effectLst/>
                <a:latin typeface="Inter"/>
              </a:rPr>
              <a:t> method will be empty, but its subclasses will implement it. Naturally, it'll also contain all of the base attributes for the subclasses. Since we want all subclasses to necessarily implement the </a:t>
            </a:r>
            <a:r>
              <a:rPr kumimoji="0" lang="en-US" altLang="en-US" sz="2000" b="0" i="0" u="none" strike="noStrike" cap="none" normalizeH="0" baseline="0" dirty="0">
                <a:ln>
                  <a:noFill/>
                </a:ln>
                <a:solidFill>
                  <a:srgbClr val="C7254E"/>
                </a:solidFill>
                <a:effectLst/>
                <a:latin typeface="ui-monospace"/>
              </a:rPr>
              <a:t>clone()</a:t>
            </a:r>
            <a:r>
              <a:rPr kumimoji="0" lang="en-US" altLang="en-US" sz="3200" b="0" i="0" u="none" strike="noStrike" cap="none" normalizeH="0" baseline="0" dirty="0">
                <a:ln>
                  <a:noFill/>
                </a:ln>
                <a:solidFill>
                  <a:srgbClr val="555555"/>
                </a:solidFill>
                <a:effectLst/>
                <a:latin typeface="Inter"/>
              </a:rPr>
              <a:t> method, it's marked as an </a:t>
            </a:r>
            <a:r>
              <a:rPr kumimoji="0" lang="en-US" altLang="en-US" sz="2000" b="0" i="0" u="none" strike="noStrike" cap="none" normalizeH="0" baseline="0" dirty="0">
                <a:ln>
                  <a:noFill/>
                </a:ln>
                <a:solidFill>
                  <a:srgbClr val="C7254E"/>
                </a:solidFill>
                <a:effectLst/>
                <a:latin typeface="ui-monospace"/>
              </a:rPr>
              <a:t>@abstractmethod</a:t>
            </a:r>
            <a:r>
              <a:rPr kumimoji="0" lang="en-US" altLang="en-US" sz="3200" b="0" i="0" u="none" strike="noStrike" cap="none" normalizeH="0" baseline="0" dirty="0">
                <a:ln>
                  <a:noFill/>
                </a:ln>
                <a:solidFill>
                  <a:srgbClr val="555555"/>
                </a:solidFill>
                <a:effectLst/>
                <a:latin typeface="Inter"/>
              </a:rPr>
              <a:t>. The annotation stems from the ABC library and </a:t>
            </a:r>
            <a:r>
              <a:rPr kumimoji="0" lang="en-US" altLang="en-US" sz="3200" b="0" i="1" u="none" strike="noStrike" cap="none" normalizeH="0" baseline="0" dirty="0">
                <a:ln>
                  <a:noFill/>
                </a:ln>
                <a:solidFill>
                  <a:srgbClr val="555555"/>
                </a:solidFill>
                <a:effectLst/>
                <a:latin typeface="Inter"/>
              </a:rPr>
              <a:t>abstract methods don't provide an implementation, but </a:t>
            </a:r>
            <a:r>
              <a:rPr kumimoji="0" lang="en-US" altLang="en-US" sz="3200" b="1" i="1" u="none" strike="noStrike" cap="none" normalizeH="0" baseline="0" dirty="0">
                <a:ln>
                  <a:noFill/>
                </a:ln>
                <a:solidFill>
                  <a:srgbClr val="555555"/>
                </a:solidFill>
                <a:effectLst/>
                <a:latin typeface="Inter"/>
              </a:rPr>
              <a:t>have to</a:t>
            </a:r>
            <a:r>
              <a:rPr kumimoji="0" lang="en-US" altLang="en-US" sz="3200" b="0" i="1" u="none" strike="noStrike" cap="none" normalizeH="0" baseline="0" dirty="0">
                <a:ln>
                  <a:noFill/>
                </a:ln>
                <a:solidFill>
                  <a:srgbClr val="555555"/>
                </a:solidFill>
                <a:effectLst/>
                <a:latin typeface="Inter"/>
              </a:rPr>
              <a:t> be implemented by subclasses:</a:t>
            </a:r>
            <a:endParaRPr kumimoji="0" lang="en-US" altLang="en-US" sz="4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44677987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0E23F-1ABA-46DA-A8C7-B0C4EF91319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A1EA1F5-97A2-4465-8285-3B93C8568610}"/>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77181673-3E14-4F25-A141-C114AE0EEFD5}"/>
              </a:ext>
            </a:extLst>
          </p:cNvPr>
          <p:cNvPicPr>
            <a:picLocks noChangeAspect="1"/>
          </p:cNvPicPr>
          <p:nvPr/>
        </p:nvPicPr>
        <p:blipFill rotWithShape="1">
          <a:blip r:embed="rId2"/>
          <a:srcRect l="10737" t="16842" r="53579" b="23649"/>
          <a:stretch/>
        </p:blipFill>
        <p:spPr>
          <a:xfrm>
            <a:off x="838200" y="178557"/>
            <a:ext cx="6930190" cy="6500885"/>
          </a:xfrm>
          <a:prstGeom prst="rect">
            <a:avLst/>
          </a:prstGeom>
        </p:spPr>
      </p:pic>
    </p:spTree>
    <p:extLst>
      <p:ext uri="{BB962C8B-B14F-4D97-AF65-F5344CB8AC3E}">
        <p14:creationId xmlns:p14="http://schemas.microsoft.com/office/powerpoint/2010/main" val="412301503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834E8-3005-4016-ADDA-601D285ECD9A}"/>
              </a:ext>
            </a:extLst>
          </p:cNvPr>
          <p:cNvSpPr>
            <a:spLocks noGrp="1"/>
          </p:cNvSpPr>
          <p:nvPr>
            <p:ph type="title"/>
          </p:nvPr>
        </p:nvSpPr>
        <p:spPr/>
        <p:txBody>
          <a:bodyPr/>
          <a:lstStyle/>
          <a:p>
            <a:r>
              <a:rPr lang="en-US" altLang="en-US" b="1" dirty="0">
                <a:solidFill>
                  <a:srgbClr val="555555"/>
                </a:solidFill>
                <a:latin typeface="Inter"/>
              </a:rPr>
              <a:t>Concrete Classes</a:t>
            </a:r>
            <a:endParaRPr lang="en-US" dirty="0"/>
          </a:p>
        </p:txBody>
      </p:sp>
      <p:sp>
        <p:nvSpPr>
          <p:cNvPr id="4" name="Rectangle 1">
            <a:extLst>
              <a:ext uri="{FF2B5EF4-FFF2-40B4-BE49-F238E27FC236}">
                <a16:creationId xmlns:a16="http://schemas.microsoft.com/office/drawing/2014/main" id="{14CE0C09-9228-4A5A-9546-24D689666BF3}"/>
              </a:ext>
            </a:extLst>
          </p:cNvPr>
          <p:cNvSpPr>
            <a:spLocks noGrp="1" noChangeArrowheads="1"/>
          </p:cNvSpPr>
          <p:nvPr>
            <p:ph idx="1"/>
          </p:nvPr>
        </p:nvSpPr>
        <p:spPr bwMode="auto">
          <a:xfrm>
            <a:off x="645695" y="1816363"/>
            <a:ext cx="10259728" cy="3724096"/>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555555"/>
                </a:solidFill>
                <a:effectLst/>
                <a:latin typeface="Inter"/>
              </a:rPr>
              <a:t>Now, let's define our concrete classes based on the </a:t>
            </a:r>
            <a:r>
              <a:rPr kumimoji="0" lang="en-US" altLang="en-US" sz="1800" b="0" i="0" u="none" strike="noStrike" cap="none" normalizeH="0" baseline="0" dirty="0">
                <a:ln>
                  <a:noFill/>
                </a:ln>
                <a:solidFill>
                  <a:srgbClr val="C7254E"/>
                </a:solidFill>
                <a:effectLst/>
                <a:latin typeface="ui-monospace"/>
              </a:rPr>
              <a:t>Prototype</a:t>
            </a:r>
            <a:r>
              <a:rPr kumimoji="0" lang="en-US" altLang="en-US" b="0" i="0" u="none" strike="noStrike" cap="none" normalizeH="0" baseline="0" dirty="0">
                <a:ln>
                  <a:noFill/>
                </a:ln>
                <a:solidFill>
                  <a:srgbClr val="555555"/>
                </a:solidFill>
                <a:effectLst/>
                <a:latin typeface="Inter"/>
              </a:rPr>
              <a:t>. We'll be overriding the </a:t>
            </a:r>
            <a:r>
              <a:rPr kumimoji="0" lang="en-US" altLang="en-US" sz="1800" b="0" i="0" u="none" strike="noStrike" cap="none" normalizeH="0" baseline="0" dirty="0">
                <a:ln>
                  <a:noFill/>
                </a:ln>
                <a:solidFill>
                  <a:srgbClr val="C7254E"/>
                </a:solidFill>
                <a:effectLst/>
                <a:latin typeface="ui-monospace"/>
              </a:rPr>
              <a:t>clone()</a:t>
            </a:r>
            <a:r>
              <a:rPr kumimoji="0" lang="en-US" altLang="en-US" b="0" i="0" u="none" strike="noStrike" cap="none" normalizeH="0" baseline="0" dirty="0">
                <a:ln>
                  <a:noFill/>
                </a:ln>
                <a:solidFill>
                  <a:srgbClr val="555555"/>
                </a:solidFill>
                <a:effectLst/>
                <a:latin typeface="Inter"/>
              </a:rPr>
              <a:t> method and actually provide an implementation for it. To copy the objects, we'll make use of the </a:t>
            </a:r>
            <a:r>
              <a:rPr kumimoji="0" lang="en-US" altLang="en-US" sz="1800" b="0" i="0" u="none" strike="noStrike" cap="none" normalizeH="0" baseline="0" dirty="0">
                <a:ln>
                  <a:noFill/>
                </a:ln>
                <a:solidFill>
                  <a:srgbClr val="C7254E"/>
                </a:solidFill>
                <a:effectLst/>
                <a:latin typeface="ui-monospace"/>
              </a:rPr>
              <a:t>copy</a:t>
            </a:r>
            <a:r>
              <a:rPr kumimoji="0" lang="en-US" altLang="en-US" b="0" i="0" u="none" strike="noStrike" cap="none" normalizeH="0" baseline="0" dirty="0">
                <a:ln>
                  <a:noFill/>
                </a:ln>
                <a:solidFill>
                  <a:srgbClr val="555555"/>
                </a:solidFill>
                <a:effectLst/>
                <a:latin typeface="Inter"/>
              </a:rPr>
              <a:t> library, which is built-in into Python.</a:t>
            </a:r>
          </a:p>
          <a:p>
            <a:pPr>
              <a:lnSpc>
                <a:spcPct val="100000"/>
              </a:lnSpc>
            </a:pPr>
            <a:r>
              <a:rPr kumimoji="0" lang="en-US" altLang="en-US" b="0" i="0" u="none" strike="noStrike" cap="none" normalizeH="0" baseline="0" dirty="0">
                <a:ln>
                  <a:noFill/>
                </a:ln>
                <a:solidFill>
                  <a:srgbClr val="555555"/>
                </a:solidFill>
                <a:effectLst/>
                <a:latin typeface="Inter"/>
              </a:rPr>
              <a:t> The </a:t>
            </a:r>
            <a:r>
              <a:rPr kumimoji="0" lang="en-US" altLang="en-US" sz="1800" b="0" i="0" u="none" strike="noStrike" cap="none" normalizeH="0" baseline="0" dirty="0">
                <a:ln>
                  <a:noFill/>
                </a:ln>
                <a:solidFill>
                  <a:srgbClr val="C7254E"/>
                </a:solidFill>
                <a:effectLst/>
                <a:latin typeface="ui-monospace"/>
              </a:rPr>
              <a:t>copy()</a:t>
            </a:r>
            <a:r>
              <a:rPr kumimoji="0" lang="en-US" altLang="en-US" b="0" i="0" u="none" strike="noStrike" cap="none" normalizeH="0" baseline="0" dirty="0">
                <a:ln>
                  <a:noFill/>
                </a:ln>
                <a:solidFill>
                  <a:srgbClr val="555555"/>
                </a:solidFill>
                <a:effectLst/>
                <a:latin typeface="Inter"/>
              </a:rPr>
              <a:t> method of the library performs a </a:t>
            </a:r>
            <a:r>
              <a:rPr kumimoji="0" lang="en-US" altLang="en-US" b="1" i="1" u="none" strike="noStrike" cap="none" normalizeH="0" baseline="0" dirty="0">
                <a:ln>
                  <a:noFill/>
                </a:ln>
                <a:solidFill>
                  <a:srgbClr val="555555"/>
                </a:solidFill>
                <a:effectLst/>
                <a:latin typeface="Inter"/>
              </a:rPr>
              <a:t>shallow copy</a:t>
            </a:r>
            <a:r>
              <a:rPr kumimoji="0" lang="en-US" altLang="en-US" b="0" i="0" u="none" strike="noStrike" cap="none" normalizeH="0" baseline="0" dirty="0">
                <a:ln>
                  <a:noFill/>
                </a:ln>
                <a:solidFill>
                  <a:srgbClr val="555555"/>
                </a:solidFill>
                <a:effectLst/>
                <a:latin typeface="Inter"/>
              </a:rPr>
              <a:t> of an object,</a:t>
            </a:r>
          </a:p>
          <a:p>
            <a:pPr>
              <a:lnSpc>
                <a:spcPct val="100000"/>
              </a:lnSpc>
            </a:pPr>
            <a:r>
              <a:rPr kumimoji="0" lang="en-US" altLang="en-US" b="0" i="0" u="none" strike="noStrike" cap="none" normalizeH="0" baseline="0" dirty="0">
                <a:ln>
                  <a:noFill/>
                </a:ln>
                <a:solidFill>
                  <a:srgbClr val="555555"/>
                </a:solidFill>
                <a:effectLst/>
                <a:latin typeface="Inter"/>
              </a:rPr>
              <a:t> while a </a:t>
            </a:r>
            <a:r>
              <a:rPr kumimoji="0" lang="en-US" altLang="en-US" sz="1800" b="0" i="0" u="none" strike="noStrike" cap="none" normalizeH="0" baseline="0" dirty="0" err="1">
                <a:ln>
                  <a:noFill/>
                </a:ln>
                <a:solidFill>
                  <a:srgbClr val="C7254E"/>
                </a:solidFill>
                <a:effectLst/>
                <a:latin typeface="ui-monospace"/>
              </a:rPr>
              <a:t>deepcopy</a:t>
            </a:r>
            <a:r>
              <a:rPr kumimoji="0" lang="en-US" altLang="en-US" sz="1800" b="0" i="0" u="none" strike="noStrike" cap="none" normalizeH="0" baseline="0" dirty="0">
                <a:ln>
                  <a:noFill/>
                </a:ln>
                <a:solidFill>
                  <a:srgbClr val="C7254E"/>
                </a:solidFill>
                <a:effectLst/>
                <a:latin typeface="ui-monospace"/>
              </a:rPr>
              <a:t>()</a:t>
            </a:r>
            <a:r>
              <a:rPr kumimoji="0" lang="en-US" altLang="en-US" b="0" i="0" u="none" strike="noStrike" cap="none" normalizeH="0" baseline="0" dirty="0">
                <a:ln>
                  <a:noFill/>
                </a:ln>
                <a:solidFill>
                  <a:srgbClr val="555555"/>
                </a:solidFill>
                <a:effectLst/>
                <a:latin typeface="Inter"/>
              </a:rPr>
              <a:t> creates a </a:t>
            </a:r>
            <a:r>
              <a:rPr kumimoji="0" lang="en-US" altLang="en-US" b="1" i="1" u="none" strike="noStrike" cap="none" normalizeH="0" baseline="0" dirty="0">
                <a:ln>
                  <a:noFill/>
                </a:ln>
                <a:solidFill>
                  <a:srgbClr val="555555"/>
                </a:solidFill>
                <a:effectLst/>
                <a:latin typeface="Inter"/>
              </a:rPr>
              <a:t>deep copy</a:t>
            </a:r>
            <a:r>
              <a:rPr kumimoji="0" lang="en-US" altLang="en-US" b="0" i="0" u="none" strike="noStrike" cap="none" normalizeH="0" baseline="0" dirty="0">
                <a:ln>
                  <a:noFill/>
                </a:ln>
                <a:solidFill>
                  <a:srgbClr val="555555"/>
                </a:solidFill>
                <a:effectLst/>
                <a:latin typeface="Inter"/>
              </a:rPr>
              <a:t> of an object. Depending on the structure of your objects - you'll prefer one or the other.</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400" b="0" i="0" u="none" strike="noStrike" cap="none" normalizeH="0" baseline="0" dirty="0">
              <a:ln>
                <a:noFill/>
              </a:ln>
              <a:solidFill>
                <a:schemeClr val="tx1"/>
              </a:solidFill>
              <a:effectLst/>
            </a:endParaRPr>
          </a:p>
        </p:txBody>
      </p:sp>
    </p:spTree>
    <p:extLst>
      <p:ext uri="{BB962C8B-B14F-4D97-AF65-F5344CB8AC3E}">
        <p14:creationId xmlns:p14="http://schemas.microsoft.com/office/powerpoint/2010/main" val="126624474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C18F09-83B7-416C-BEB0-8564C1E092B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280FE15-A25C-4993-A24E-D2F8E6DE0C08}"/>
              </a:ext>
            </a:extLst>
          </p:cNvPr>
          <p:cNvSpPr>
            <a:spLocks noGrp="1"/>
          </p:cNvSpPr>
          <p:nvPr>
            <p:ph idx="1"/>
          </p:nvPr>
        </p:nvSpPr>
        <p:spPr/>
        <p:txBody>
          <a:bodyPr/>
          <a:lstStyle/>
          <a:p>
            <a:pPr algn="l"/>
            <a:r>
              <a:rPr lang="en-US" b="0" i="0" dirty="0">
                <a:solidFill>
                  <a:srgbClr val="555555"/>
                </a:solidFill>
                <a:effectLst/>
                <a:latin typeface="Inter"/>
              </a:rPr>
              <a:t>Shallow copies are cheaper operations, since they don't instantiate anything new for non-primitive types. In general, these types might not be expensive to instantiate, so you won't gain much. But, if you class has expensive fields as well - those that take time to instantiate, a shallow copy will be much more performant than a deep copy, at the cost of sharing the same objects in memory.</a:t>
            </a:r>
          </a:p>
          <a:p>
            <a:pPr algn="l"/>
            <a:r>
              <a:rPr lang="en-US" b="0" i="0" dirty="0">
                <a:solidFill>
                  <a:srgbClr val="555555"/>
                </a:solidFill>
                <a:effectLst/>
                <a:latin typeface="Inter"/>
              </a:rPr>
              <a:t>That being said, let's define our subclasses. Instead of accepting values through the constructor, we'll supply some base-values for all instances of these concrete classes:</a:t>
            </a:r>
          </a:p>
          <a:p>
            <a:endParaRPr lang="en-US" dirty="0"/>
          </a:p>
        </p:txBody>
      </p:sp>
    </p:spTree>
    <p:extLst>
      <p:ext uri="{BB962C8B-B14F-4D97-AF65-F5344CB8AC3E}">
        <p14:creationId xmlns:p14="http://schemas.microsoft.com/office/powerpoint/2010/main" val="209598039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1CA47A1-47C4-42E1-A7D9-6BB8FDF7AF68}"/>
              </a:ext>
            </a:extLst>
          </p:cNvPr>
          <p:cNvPicPr>
            <a:picLocks noChangeAspect="1"/>
          </p:cNvPicPr>
          <p:nvPr/>
        </p:nvPicPr>
        <p:blipFill rotWithShape="1">
          <a:blip r:embed="rId2"/>
          <a:srcRect l="11052" t="21333" r="50658" b="18175"/>
          <a:stretch/>
        </p:blipFill>
        <p:spPr>
          <a:xfrm>
            <a:off x="741144" y="182914"/>
            <a:ext cx="7305575" cy="6492171"/>
          </a:xfrm>
          <a:prstGeom prst="rect">
            <a:avLst/>
          </a:prstGeom>
        </p:spPr>
      </p:pic>
    </p:spTree>
    <p:extLst>
      <p:ext uri="{BB962C8B-B14F-4D97-AF65-F5344CB8AC3E}">
        <p14:creationId xmlns:p14="http://schemas.microsoft.com/office/powerpoint/2010/main" val="38909948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26574" t="13352" r="15606" b="14299"/>
          <a:stretch/>
        </p:blipFill>
        <p:spPr>
          <a:xfrm>
            <a:off x="1836906" y="-1"/>
            <a:ext cx="9748411" cy="6858001"/>
          </a:xfrm>
          <a:prstGeom prst="rect">
            <a:avLst/>
          </a:prstGeom>
        </p:spPr>
      </p:pic>
      <p:sp>
        <p:nvSpPr>
          <p:cNvPr id="2" name="Rectangle 1">
            <a:extLst>
              <a:ext uri="{FF2B5EF4-FFF2-40B4-BE49-F238E27FC236}">
                <a16:creationId xmlns:a16="http://schemas.microsoft.com/office/drawing/2014/main" id="{6B619C26-06C6-4300-A734-FD865EAA77BB}"/>
              </a:ext>
            </a:extLst>
          </p:cNvPr>
          <p:cNvSpPr/>
          <p:nvPr/>
        </p:nvSpPr>
        <p:spPr>
          <a:xfrm>
            <a:off x="101318" y="3691288"/>
            <a:ext cx="904775" cy="577516"/>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Soy</a:t>
            </a:r>
          </a:p>
        </p:txBody>
      </p:sp>
      <p:sp>
        <p:nvSpPr>
          <p:cNvPr id="5" name="Rectangle 4">
            <a:extLst>
              <a:ext uri="{FF2B5EF4-FFF2-40B4-BE49-F238E27FC236}">
                <a16:creationId xmlns:a16="http://schemas.microsoft.com/office/drawing/2014/main" id="{6610FDC0-A96B-414B-947F-BC2644A164AB}"/>
              </a:ext>
            </a:extLst>
          </p:cNvPr>
          <p:cNvSpPr/>
          <p:nvPr/>
        </p:nvSpPr>
        <p:spPr>
          <a:xfrm>
            <a:off x="101318" y="4384307"/>
            <a:ext cx="904775" cy="577516"/>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Milk</a:t>
            </a:r>
          </a:p>
        </p:txBody>
      </p:sp>
      <p:sp>
        <p:nvSpPr>
          <p:cNvPr id="6" name="Rectangle 5">
            <a:extLst>
              <a:ext uri="{FF2B5EF4-FFF2-40B4-BE49-F238E27FC236}">
                <a16:creationId xmlns:a16="http://schemas.microsoft.com/office/drawing/2014/main" id="{512D8E8C-0EB6-448F-B22D-2D1C71EA0FAC}"/>
              </a:ext>
            </a:extLst>
          </p:cNvPr>
          <p:cNvSpPr/>
          <p:nvPr/>
        </p:nvSpPr>
        <p:spPr>
          <a:xfrm>
            <a:off x="101318" y="5082141"/>
            <a:ext cx="1099560" cy="673768"/>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Mocha</a:t>
            </a:r>
          </a:p>
        </p:txBody>
      </p:sp>
      <p:sp>
        <p:nvSpPr>
          <p:cNvPr id="7" name="Rectangle 6">
            <a:extLst>
              <a:ext uri="{FF2B5EF4-FFF2-40B4-BE49-F238E27FC236}">
                <a16:creationId xmlns:a16="http://schemas.microsoft.com/office/drawing/2014/main" id="{A5D090B3-1785-4FD1-94D9-4CEB31FE15A7}"/>
              </a:ext>
            </a:extLst>
          </p:cNvPr>
          <p:cNvSpPr/>
          <p:nvPr/>
        </p:nvSpPr>
        <p:spPr>
          <a:xfrm>
            <a:off x="92454" y="5876227"/>
            <a:ext cx="1193532" cy="794084"/>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Caramel</a:t>
            </a:r>
          </a:p>
        </p:txBody>
      </p:sp>
      <p:sp>
        <p:nvSpPr>
          <p:cNvPr id="8" name="Rectangle 7">
            <a:extLst>
              <a:ext uri="{FF2B5EF4-FFF2-40B4-BE49-F238E27FC236}">
                <a16:creationId xmlns:a16="http://schemas.microsoft.com/office/drawing/2014/main" id="{BD0D8355-4277-4DFB-8077-C142DACBB200}"/>
              </a:ext>
            </a:extLst>
          </p:cNvPr>
          <p:cNvSpPr/>
          <p:nvPr/>
        </p:nvSpPr>
        <p:spPr>
          <a:xfrm>
            <a:off x="86918" y="2921267"/>
            <a:ext cx="1049154" cy="673768"/>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600" dirty="0"/>
              <a:t>Whip</a:t>
            </a:r>
          </a:p>
        </p:txBody>
      </p:sp>
      <p:sp>
        <p:nvSpPr>
          <p:cNvPr id="3" name="Oval 2">
            <a:extLst>
              <a:ext uri="{FF2B5EF4-FFF2-40B4-BE49-F238E27FC236}">
                <a16:creationId xmlns:a16="http://schemas.microsoft.com/office/drawing/2014/main" id="{7B484200-60B2-4B18-B674-16B519BF7BBE}"/>
              </a:ext>
            </a:extLst>
          </p:cNvPr>
          <p:cNvSpPr/>
          <p:nvPr/>
        </p:nvSpPr>
        <p:spPr>
          <a:xfrm>
            <a:off x="0" y="2011678"/>
            <a:ext cx="1727482" cy="789271"/>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t>Decorators</a:t>
            </a:r>
          </a:p>
        </p:txBody>
      </p:sp>
    </p:spTree>
    <p:extLst>
      <p:ext uri="{BB962C8B-B14F-4D97-AF65-F5344CB8AC3E}">
        <p14:creationId xmlns:p14="http://schemas.microsoft.com/office/powerpoint/2010/main" val="52774736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C39875-660E-42C5-B527-103F7DF7EA8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B874981-5AD4-44E1-98E1-35291B68B8B3}"/>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3DF409BC-CDE2-431E-8BF7-D49DF8169119}"/>
              </a:ext>
            </a:extLst>
          </p:cNvPr>
          <p:cNvPicPr>
            <a:picLocks noChangeAspect="1"/>
          </p:cNvPicPr>
          <p:nvPr/>
        </p:nvPicPr>
        <p:blipFill rotWithShape="1">
          <a:blip r:embed="rId2"/>
          <a:srcRect l="10343" t="29193" r="35894" b="21684"/>
          <a:stretch/>
        </p:blipFill>
        <p:spPr>
          <a:xfrm>
            <a:off x="838200" y="827772"/>
            <a:ext cx="10240478" cy="5263096"/>
          </a:xfrm>
          <a:prstGeom prst="rect">
            <a:avLst/>
          </a:prstGeom>
        </p:spPr>
      </p:pic>
    </p:spTree>
    <p:extLst>
      <p:ext uri="{BB962C8B-B14F-4D97-AF65-F5344CB8AC3E}">
        <p14:creationId xmlns:p14="http://schemas.microsoft.com/office/powerpoint/2010/main" val="289424642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67DF5C-E153-4532-BA6C-9F4E6E47451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740AA34-0F6F-474B-BBB0-BEBFD2C75151}"/>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69721439-C83C-4D74-A6B9-5E61334FA76E}"/>
              </a:ext>
            </a:extLst>
          </p:cNvPr>
          <p:cNvPicPr>
            <a:picLocks noChangeAspect="1"/>
          </p:cNvPicPr>
          <p:nvPr/>
        </p:nvPicPr>
        <p:blipFill rotWithShape="1">
          <a:blip r:embed="rId2"/>
          <a:srcRect l="9473" t="21895" r="38263" b="31088"/>
          <a:stretch/>
        </p:blipFill>
        <p:spPr>
          <a:xfrm>
            <a:off x="683394" y="1318660"/>
            <a:ext cx="9788892" cy="4953595"/>
          </a:xfrm>
          <a:prstGeom prst="rect">
            <a:avLst/>
          </a:prstGeom>
        </p:spPr>
      </p:pic>
    </p:spTree>
    <p:extLst>
      <p:ext uri="{BB962C8B-B14F-4D97-AF65-F5344CB8AC3E}">
        <p14:creationId xmlns:p14="http://schemas.microsoft.com/office/powerpoint/2010/main" val="103503686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2A2E41-36C4-4827-A3CC-85E425BD598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949F640-03D2-401E-962B-24C0295E6B79}"/>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61FA148F-614D-4967-81E6-6FF920CAB283}"/>
              </a:ext>
            </a:extLst>
          </p:cNvPr>
          <p:cNvPicPr>
            <a:picLocks noChangeAspect="1"/>
          </p:cNvPicPr>
          <p:nvPr/>
        </p:nvPicPr>
        <p:blipFill rotWithShape="1">
          <a:blip r:embed="rId2"/>
          <a:srcRect l="9631" t="36551" r="33764" b="9931"/>
          <a:stretch/>
        </p:blipFill>
        <p:spPr>
          <a:xfrm>
            <a:off x="423510" y="793366"/>
            <a:ext cx="10515600" cy="5592474"/>
          </a:xfrm>
          <a:prstGeom prst="rect">
            <a:avLst/>
          </a:prstGeom>
        </p:spPr>
      </p:pic>
    </p:spTree>
    <p:extLst>
      <p:ext uri="{BB962C8B-B14F-4D97-AF65-F5344CB8AC3E}">
        <p14:creationId xmlns:p14="http://schemas.microsoft.com/office/powerpoint/2010/main" val="345232033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860B97-42CE-4E32-A328-5CF7AC89A25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0A2F558-2D2F-4074-A0D1-C994F04B9376}"/>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401B310B-ACE2-4275-BCA2-D02AC195B392}"/>
              </a:ext>
            </a:extLst>
          </p:cNvPr>
          <p:cNvPicPr>
            <a:picLocks noChangeAspect="1"/>
          </p:cNvPicPr>
          <p:nvPr/>
        </p:nvPicPr>
        <p:blipFill rotWithShape="1">
          <a:blip r:embed="rId2"/>
          <a:srcRect l="10422" t="18947" r="33920" b="17603"/>
          <a:stretch/>
        </p:blipFill>
        <p:spPr>
          <a:xfrm>
            <a:off x="433136" y="288757"/>
            <a:ext cx="9865895" cy="6326414"/>
          </a:xfrm>
          <a:prstGeom prst="rect">
            <a:avLst/>
          </a:prstGeom>
        </p:spPr>
      </p:pic>
    </p:spTree>
    <p:extLst>
      <p:ext uri="{BB962C8B-B14F-4D97-AF65-F5344CB8AC3E}">
        <p14:creationId xmlns:p14="http://schemas.microsoft.com/office/powerpoint/2010/main" val="590600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5ED7EC9-A6D5-4240-85FB-148170DC4102}"/>
              </a:ext>
            </a:extLst>
          </p:cNvPr>
          <p:cNvPicPr>
            <a:picLocks noChangeAspect="1"/>
          </p:cNvPicPr>
          <p:nvPr/>
        </p:nvPicPr>
        <p:blipFill rotWithShape="1">
          <a:blip r:embed="rId2"/>
          <a:srcRect l="9868" t="13053" r="33764" b="16071"/>
          <a:stretch/>
        </p:blipFill>
        <p:spPr>
          <a:xfrm>
            <a:off x="914399" y="295294"/>
            <a:ext cx="9278755" cy="6562706"/>
          </a:xfrm>
          <a:prstGeom prst="rect">
            <a:avLst/>
          </a:prstGeom>
        </p:spPr>
      </p:pic>
    </p:spTree>
    <p:extLst>
      <p:ext uri="{BB962C8B-B14F-4D97-AF65-F5344CB8AC3E}">
        <p14:creationId xmlns:p14="http://schemas.microsoft.com/office/powerpoint/2010/main" val="27693057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344972-2FF2-4F79-998F-D7508F2F07A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1F0801F-777E-4243-98E2-52CE85C82684}"/>
              </a:ext>
            </a:extLst>
          </p:cNvPr>
          <p:cNvSpPr>
            <a:spLocks noGrp="1"/>
          </p:cNvSpPr>
          <p:nvPr>
            <p:ph idx="1"/>
          </p:nvPr>
        </p:nvSpPr>
        <p:spPr/>
        <p:txBody>
          <a:bodyPr/>
          <a:lstStyle/>
          <a:p>
            <a:endParaRPr lang="en-US" dirty="0"/>
          </a:p>
        </p:txBody>
      </p:sp>
      <p:pic>
        <p:nvPicPr>
          <p:cNvPr id="5" name="Picture 4">
            <a:extLst>
              <a:ext uri="{FF2B5EF4-FFF2-40B4-BE49-F238E27FC236}">
                <a16:creationId xmlns:a16="http://schemas.microsoft.com/office/drawing/2014/main" id="{8205480D-A206-4832-8B09-69998F0819F1}"/>
              </a:ext>
            </a:extLst>
          </p:cNvPr>
          <p:cNvPicPr>
            <a:picLocks noChangeAspect="1"/>
          </p:cNvPicPr>
          <p:nvPr/>
        </p:nvPicPr>
        <p:blipFill rotWithShape="1">
          <a:blip r:embed="rId2"/>
          <a:srcRect l="9631" t="11650" r="32737" b="5324"/>
          <a:stretch/>
        </p:blipFill>
        <p:spPr>
          <a:xfrm>
            <a:off x="308008" y="221698"/>
            <a:ext cx="8152597" cy="6606575"/>
          </a:xfrm>
          <a:prstGeom prst="rect">
            <a:avLst/>
          </a:prstGeom>
        </p:spPr>
      </p:pic>
      <p:sp>
        <p:nvSpPr>
          <p:cNvPr id="7" name="TextBox 6">
            <a:extLst>
              <a:ext uri="{FF2B5EF4-FFF2-40B4-BE49-F238E27FC236}">
                <a16:creationId xmlns:a16="http://schemas.microsoft.com/office/drawing/2014/main" id="{2DFD290C-12A0-414C-B681-99DB1C5178B4}"/>
              </a:ext>
            </a:extLst>
          </p:cNvPr>
          <p:cNvSpPr txBox="1"/>
          <p:nvPr/>
        </p:nvSpPr>
        <p:spPr>
          <a:xfrm>
            <a:off x="8460605" y="2430727"/>
            <a:ext cx="3542098" cy="1631216"/>
          </a:xfrm>
          <a:prstGeom prst="rect">
            <a:avLst/>
          </a:prstGeom>
          <a:noFill/>
        </p:spPr>
        <p:txBody>
          <a:bodyPr wrap="square">
            <a:spAutoFit/>
          </a:bodyPr>
          <a:lstStyle/>
          <a:p>
            <a:pPr algn="l"/>
            <a:r>
              <a:rPr lang="en-US" sz="2000" b="1" i="0" dirty="0">
                <a:solidFill>
                  <a:srgbClr val="C00000"/>
                </a:solidFill>
                <a:effectLst/>
                <a:latin typeface="Inter"/>
              </a:rPr>
              <a:t>Conclusion</a:t>
            </a:r>
          </a:p>
          <a:p>
            <a:pPr algn="l"/>
            <a:r>
              <a:rPr lang="en-US" sz="2000" b="1" i="0" dirty="0">
                <a:solidFill>
                  <a:srgbClr val="555555"/>
                </a:solidFill>
                <a:effectLst/>
                <a:latin typeface="Inter"/>
              </a:rPr>
              <a:t>Creating complex objects, especially if they require expensive database calls is time-consuming.</a:t>
            </a:r>
          </a:p>
        </p:txBody>
      </p:sp>
    </p:spTree>
    <p:extLst>
      <p:ext uri="{BB962C8B-B14F-4D97-AF65-F5344CB8AC3E}">
        <p14:creationId xmlns:p14="http://schemas.microsoft.com/office/powerpoint/2010/main" val="371569521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F0040F-F6C3-4C14-B395-4A23CDCB61A7}"/>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2B68F891-864C-4B68-A211-107887B010EA}"/>
              </a:ext>
            </a:extLst>
          </p:cNvPr>
          <p:cNvPicPr>
            <a:picLocks noGrp="1" noChangeAspect="1"/>
          </p:cNvPicPr>
          <p:nvPr>
            <p:ph idx="1"/>
          </p:nvPr>
        </p:nvPicPr>
        <p:blipFill rotWithShape="1">
          <a:blip r:embed="rId2"/>
          <a:srcRect l="20096" t="32368" r="31004" b="19852"/>
          <a:stretch/>
        </p:blipFill>
        <p:spPr>
          <a:xfrm>
            <a:off x="1318660" y="1811954"/>
            <a:ext cx="8345103" cy="4586623"/>
          </a:xfrm>
        </p:spPr>
      </p:pic>
    </p:spTree>
    <p:extLst>
      <p:ext uri="{BB962C8B-B14F-4D97-AF65-F5344CB8AC3E}">
        <p14:creationId xmlns:p14="http://schemas.microsoft.com/office/powerpoint/2010/main" val="288681869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8FEA940-C052-42EE-A648-1AFB83D06D79}"/>
              </a:ext>
            </a:extLst>
          </p:cNvPr>
          <p:cNvPicPr>
            <a:picLocks noChangeAspect="1"/>
          </p:cNvPicPr>
          <p:nvPr/>
        </p:nvPicPr>
        <p:blipFill rotWithShape="1">
          <a:blip r:embed="rId2"/>
          <a:srcRect l="23132" t="17122" r="28868" b="23509"/>
          <a:stretch/>
        </p:blipFill>
        <p:spPr>
          <a:xfrm>
            <a:off x="211755" y="298382"/>
            <a:ext cx="9428481" cy="6559617"/>
          </a:xfrm>
          <a:prstGeom prst="rect">
            <a:avLst/>
          </a:prstGeom>
        </p:spPr>
      </p:pic>
      <p:sp>
        <p:nvSpPr>
          <p:cNvPr id="9" name="TextBox 8">
            <a:extLst>
              <a:ext uri="{FF2B5EF4-FFF2-40B4-BE49-F238E27FC236}">
                <a16:creationId xmlns:a16="http://schemas.microsoft.com/office/drawing/2014/main" id="{437CF425-4975-412C-A1D5-68E2D2F110B3}"/>
              </a:ext>
            </a:extLst>
          </p:cNvPr>
          <p:cNvSpPr txBox="1"/>
          <p:nvPr/>
        </p:nvSpPr>
        <p:spPr>
          <a:xfrm>
            <a:off x="9862688" y="1167681"/>
            <a:ext cx="2839452" cy="400110"/>
          </a:xfrm>
          <a:prstGeom prst="rect">
            <a:avLst/>
          </a:prstGeom>
          <a:noFill/>
        </p:spPr>
        <p:txBody>
          <a:bodyPr wrap="square">
            <a:spAutoFit/>
          </a:bodyPr>
          <a:lstStyle/>
          <a:p>
            <a:pPr algn="l"/>
            <a:r>
              <a:rPr lang="en-US" sz="2000" b="1" i="0" dirty="0">
                <a:effectLst/>
                <a:latin typeface="-apple-system"/>
              </a:rPr>
              <a:t>./prototype/client.py</a:t>
            </a:r>
          </a:p>
        </p:txBody>
      </p:sp>
    </p:spTree>
    <p:extLst>
      <p:ext uri="{BB962C8B-B14F-4D97-AF65-F5344CB8AC3E}">
        <p14:creationId xmlns:p14="http://schemas.microsoft.com/office/powerpoint/2010/main" val="13656272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21CF31D-AC1C-4020-B3DF-D5373EC90622}"/>
              </a:ext>
            </a:extLst>
          </p:cNvPr>
          <p:cNvPicPr>
            <a:picLocks noChangeAspect="1"/>
          </p:cNvPicPr>
          <p:nvPr/>
        </p:nvPicPr>
        <p:blipFill rotWithShape="1">
          <a:blip r:embed="rId2"/>
          <a:srcRect l="22263" t="27789" r="30763" b="25754"/>
          <a:stretch/>
        </p:blipFill>
        <p:spPr>
          <a:xfrm>
            <a:off x="731520" y="760396"/>
            <a:ext cx="9047748" cy="5033284"/>
          </a:xfrm>
          <a:prstGeom prst="rect">
            <a:avLst/>
          </a:prstGeom>
        </p:spPr>
      </p:pic>
    </p:spTree>
    <p:extLst>
      <p:ext uri="{BB962C8B-B14F-4D97-AF65-F5344CB8AC3E}">
        <p14:creationId xmlns:p14="http://schemas.microsoft.com/office/powerpoint/2010/main" val="190532787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207A1D0-E735-4158-B8B4-7F383AF333F4}"/>
              </a:ext>
            </a:extLst>
          </p:cNvPr>
          <p:cNvPicPr>
            <a:picLocks noChangeAspect="1"/>
          </p:cNvPicPr>
          <p:nvPr/>
        </p:nvPicPr>
        <p:blipFill rotWithShape="1">
          <a:blip r:embed="rId2"/>
          <a:srcRect l="22737" t="17965" r="24921" b="15228"/>
          <a:stretch/>
        </p:blipFill>
        <p:spPr>
          <a:xfrm>
            <a:off x="298384" y="269507"/>
            <a:ext cx="9288378" cy="6668579"/>
          </a:xfrm>
          <a:prstGeom prst="rect">
            <a:avLst/>
          </a:prstGeom>
        </p:spPr>
      </p:pic>
    </p:spTree>
    <p:extLst>
      <p:ext uri="{BB962C8B-B14F-4D97-AF65-F5344CB8AC3E}">
        <p14:creationId xmlns:p14="http://schemas.microsoft.com/office/powerpoint/2010/main" val="10216689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35838" t="12405" r="12838" b="11269"/>
          <a:stretch/>
        </p:blipFill>
        <p:spPr>
          <a:xfrm>
            <a:off x="1080656" y="1"/>
            <a:ext cx="9310254" cy="6858000"/>
          </a:xfrm>
          <a:prstGeom prst="rect">
            <a:avLst/>
          </a:prstGeom>
        </p:spPr>
      </p:pic>
      <p:sp>
        <p:nvSpPr>
          <p:cNvPr id="2" name="Rectangle 1"/>
          <p:cNvSpPr/>
          <p:nvPr/>
        </p:nvSpPr>
        <p:spPr>
          <a:xfrm>
            <a:off x="426356" y="445716"/>
            <a:ext cx="3826989" cy="646331"/>
          </a:xfrm>
          <a:prstGeom prst="rect">
            <a:avLst/>
          </a:prstGeom>
        </p:spPr>
        <p:txBody>
          <a:bodyPr wrap="square">
            <a:spAutoFit/>
          </a:bodyPr>
          <a:lstStyle/>
          <a:p>
            <a:r>
              <a:rPr lang="en-US" sz="3600" b="1" dirty="0">
                <a:latin typeface="Gabriola" panose="04040605051002020D02" pitchFamily="82" charset="0"/>
              </a:rPr>
              <a:t> Explosion of subclasses.</a:t>
            </a:r>
            <a:endParaRPr lang="ar-SA" sz="3600" b="1" dirty="0">
              <a:latin typeface="Gabriola" panose="04040605051002020D02" pitchFamily="82" charset="0"/>
            </a:endParaRPr>
          </a:p>
        </p:txBody>
      </p:sp>
    </p:spTree>
    <p:extLst>
      <p:ext uri="{BB962C8B-B14F-4D97-AF65-F5344CB8AC3E}">
        <p14:creationId xmlns:p14="http://schemas.microsoft.com/office/powerpoint/2010/main" val="153769670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03C7594-3846-4B54-B81C-1BDD9D27AFF3}"/>
              </a:ext>
            </a:extLst>
          </p:cNvPr>
          <p:cNvPicPr>
            <a:picLocks noChangeAspect="1"/>
          </p:cNvPicPr>
          <p:nvPr/>
        </p:nvPicPr>
        <p:blipFill rotWithShape="1">
          <a:blip r:embed="rId2"/>
          <a:srcRect l="22578" t="46737" r="27606" b="29123"/>
          <a:stretch/>
        </p:blipFill>
        <p:spPr>
          <a:xfrm>
            <a:off x="914398" y="2030930"/>
            <a:ext cx="9509761" cy="2592202"/>
          </a:xfrm>
          <a:prstGeom prst="rect">
            <a:avLst/>
          </a:prstGeom>
        </p:spPr>
      </p:pic>
    </p:spTree>
    <p:extLst>
      <p:ext uri="{BB962C8B-B14F-4D97-AF65-F5344CB8AC3E}">
        <p14:creationId xmlns:p14="http://schemas.microsoft.com/office/powerpoint/2010/main" val="145264569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7A6A8A-0F3A-400C-A982-03D2D0024C8A}"/>
              </a:ext>
            </a:extLst>
          </p:cNvPr>
          <p:cNvSpPr>
            <a:spLocks noGrp="1"/>
          </p:cNvSpPr>
          <p:nvPr>
            <p:ph type="title"/>
          </p:nvPr>
        </p:nvSpPr>
        <p:spPr/>
        <p:txBody>
          <a:bodyPr/>
          <a:lstStyle/>
          <a:p>
            <a:endParaRPr lang="en-US"/>
          </a:p>
        </p:txBody>
      </p:sp>
      <p:pic>
        <p:nvPicPr>
          <p:cNvPr id="5" name="Picture 4">
            <a:extLst>
              <a:ext uri="{FF2B5EF4-FFF2-40B4-BE49-F238E27FC236}">
                <a16:creationId xmlns:a16="http://schemas.microsoft.com/office/drawing/2014/main" id="{9A96E228-6C41-4A40-8953-85E21EF3E137}"/>
              </a:ext>
            </a:extLst>
          </p:cNvPr>
          <p:cNvPicPr>
            <a:picLocks noChangeAspect="1"/>
          </p:cNvPicPr>
          <p:nvPr/>
        </p:nvPicPr>
        <p:blipFill rotWithShape="1">
          <a:blip r:embed="rId2"/>
          <a:srcRect l="21158" t="31860" r="28158" b="21404"/>
          <a:stretch/>
        </p:blipFill>
        <p:spPr>
          <a:xfrm>
            <a:off x="1087654" y="1376412"/>
            <a:ext cx="10428929" cy="5409399"/>
          </a:xfrm>
          <a:prstGeom prst="rect">
            <a:avLst/>
          </a:prstGeom>
        </p:spPr>
      </p:pic>
    </p:spTree>
    <p:extLst>
      <p:ext uri="{BB962C8B-B14F-4D97-AF65-F5344CB8AC3E}">
        <p14:creationId xmlns:p14="http://schemas.microsoft.com/office/powerpoint/2010/main" val="113581285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61C2072-4CE0-4158-8735-C5EDCCDDF82F}"/>
              </a:ext>
            </a:extLst>
          </p:cNvPr>
          <p:cNvPicPr>
            <a:picLocks noChangeAspect="1"/>
          </p:cNvPicPr>
          <p:nvPr/>
        </p:nvPicPr>
        <p:blipFill rotWithShape="1">
          <a:blip r:embed="rId2"/>
          <a:srcRect l="21395" t="34947" r="27842" b="13123"/>
          <a:stretch/>
        </p:blipFill>
        <p:spPr>
          <a:xfrm>
            <a:off x="838285" y="1010653"/>
            <a:ext cx="9066112" cy="5216892"/>
          </a:xfrm>
          <a:prstGeom prst="rect">
            <a:avLst/>
          </a:prstGeom>
        </p:spPr>
      </p:pic>
    </p:spTree>
    <p:extLst>
      <p:ext uri="{BB962C8B-B14F-4D97-AF65-F5344CB8AC3E}">
        <p14:creationId xmlns:p14="http://schemas.microsoft.com/office/powerpoint/2010/main" val="373669890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E86D57-7C40-4191-81E7-5A75E482AA70}"/>
              </a:ext>
            </a:extLst>
          </p:cNvPr>
          <p:cNvSpPr>
            <a:spLocks noGrp="1"/>
          </p:cNvSpPr>
          <p:nvPr>
            <p:ph type="title"/>
          </p:nvPr>
        </p:nvSpPr>
        <p:spPr/>
        <p:txBody>
          <a:bodyPr/>
          <a:lstStyle/>
          <a:p>
            <a:r>
              <a:rPr lang="en-US" dirty="0"/>
              <a:t>Python id() Function</a:t>
            </a:r>
          </a:p>
        </p:txBody>
      </p:sp>
      <p:sp>
        <p:nvSpPr>
          <p:cNvPr id="3" name="Content Placeholder 2">
            <a:extLst>
              <a:ext uri="{FF2B5EF4-FFF2-40B4-BE49-F238E27FC236}">
                <a16:creationId xmlns:a16="http://schemas.microsoft.com/office/drawing/2014/main" id="{3014EC88-8423-4D28-9AAA-A6BD3163217C}"/>
              </a:ext>
            </a:extLst>
          </p:cNvPr>
          <p:cNvSpPr>
            <a:spLocks noGrp="1"/>
          </p:cNvSpPr>
          <p:nvPr>
            <p:ph idx="1"/>
          </p:nvPr>
        </p:nvSpPr>
        <p:spPr/>
        <p:txBody>
          <a:bodyPr>
            <a:normAutofit fontScale="85000" lnSpcReduction="20000"/>
          </a:bodyPr>
          <a:lstStyle/>
          <a:p>
            <a:r>
              <a:rPr lang="en-US" dirty="0"/>
              <a:t>The Python id() function returns the memory address of an object.</a:t>
            </a:r>
          </a:p>
          <a:p>
            <a:endParaRPr lang="en-US" dirty="0"/>
          </a:p>
          <a:p>
            <a:r>
              <a:rPr lang="en-US" dirty="0"/>
              <a:t>All objects in Python will have a memory address.</a:t>
            </a:r>
          </a:p>
          <a:p>
            <a:endParaRPr lang="en-US" dirty="0"/>
          </a:p>
          <a:p>
            <a:r>
              <a:rPr lang="en-US" dirty="0"/>
              <a:t>You can test if an object is unique in Python by comparing its ID.</a:t>
            </a:r>
          </a:p>
          <a:p>
            <a:endParaRPr lang="en-US" dirty="0"/>
          </a:p>
          <a:p>
            <a:r>
              <a:rPr lang="en-US" dirty="0"/>
              <a:t>In the examples above, I can tell how deep the copies of the dictionaries and lists were, because the IDs of the inner items will be different. I.e., they point to different memory identifiers.</a:t>
            </a:r>
          </a:p>
          <a:p>
            <a:endParaRPr lang="en-US" dirty="0"/>
          </a:p>
          <a:p>
            <a:r>
              <a:rPr lang="en-US" dirty="0"/>
              <a:t>Note that every time you start a Python process, the IDs assigned at runtime will likely be different.</a:t>
            </a:r>
          </a:p>
        </p:txBody>
      </p:sp>
    </p:spTree>
    <p:extLst>
      <p:ext uri="{BB962C8B-B14F-4D97-AF65-F5344CB8AC3E}">
        <p14:creationId xmlns:p14="http://schemas.microsoft.com/office/powerpoint/2010/main" val="38249951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ar-SA"/>
          </a:p>
        </p:txBody>
      </p:sp>
      <p:sp>
        <p:nvSpPr>
          <p:cNvPr id="3" name="Content Placeholder 2"/>
          <p:cNvSpPr>
            <a:spLocks noGrp="1"/>
          </p:cNvSpPr>
          <p:nvPr>
            <p:ph idx="1"/>
          </p:nvPr>
        </p:nvSpPr>
        <p:spPr/>
        <p:txBody>
          <a:bodyPr/>
          <a:lstStyle/>
          <a:p>
            <a:r>
              <a:rPr lang="en-US" dirty="0"/>
              <a:t>Extending a class is the first thing that comes to mind when you need to alter an object’s behavior. However, inheritance has several serious caveats that you need to be aware of.</a:t>
            </a:r>
          </a:p>
          <a:p>
            <a:pPr lvl="1"/>
            <a:r>
              <a:rPr lang="en-US" dirty="0"/>
              <a:t>Inheritance is static. You can’t alter the behavior of an existing object at runtime. You can only replace the whole object with another one that’s created from a different subclass.</a:t>
            </a:r>
          </a:p>
          <a:p>
            <a:pPr lvl="1"/>
            <a:r>
              <a:rPr lang="en-US" dirty="0"/>
              <a:t>Subclasses can have just one parent class. In most languages, inheritance doesn’t let a class inherit behaviors of multiple classes at the same time.</a:t>
            </a:r>
          </a:p>
          <a:p>
            <a:endParaRPr lang="ar-SA" dirty="0"/>
          </a:p>
        </p:txBody>
      </p:sp>
    </p:spTree>
    <p:extLst>
      <p:ext uri="{BB962C8B-B14F-4D97-AF65-F5344CB8AC3E}">
        <p14:creationId xmlns:p14="http://schemas.microsoft.com/office/powerpoint/2010/main" val="12460087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43185" t="30398" r="2083" b="13731"/>
          <a:stretch/>
        </p:blipFill>
        <p:spPr>
          <a:xfrm>
            <a:off x="1274618" y="498763"/>
            <a:ext cx="10266217" cy="5892090"/>
          </a:xfrm>
          <a:prstGeom prst="rect">
            <a:avLst/>
          </a:prstGeom>
        </p:spPr>
      </p:pic>
    </p:spTree>
    <p:extLst>
      <p:ext uri="{BB962C8B-B14F-4D97-AF65-F5344CB8AC3E}">
        <p14:creationId xmlns:p14="http://schemas.microsoft.com/office/powerpoint/2010/main" val="37071729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29769" t="12026" r="12944" b="22064"/>
          <a:stretch/>
        </p:blipFill>
        <p:spPr>
          <a:xfrm>
            <a:off x="1288473" y="263238"/>
            <a:ext cx="9933709" cy="6425521"/>
          </a:xfrm>
          <a:prstGeom prst="rect">
            <a:avLst/>
          </a:prstGeom>
        </p:spPr>
      </p:pic>
    </p:spTree>
    <p:extLst>
      <p:ext uri="{BB962C8B-B14F-4D97-AF65-F5344CB8AC3E}">
        <p14:creationId xmlns:p14="http://schemas.microsoft.com/office/powerpoint/2010/main" val="38773761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ar-SA"/>
          </a:p>
        </p:txBody>
      </p:sp>
      <p:sp>
        <p:nvSpPr>
          <p:cNvPr id="3" name="Content Placeholder 2"/>
          <p:cNvSpPr>
            <a:spLocks noGrp="1"/>
          </p:cNvSpPr>
          <p:nvPr>
            <p:ph idx="1"/>
          </p:nvPr>
        </p:nvSpPr>
        <p:spPr/>
        <p:txBody>
          <a:bodyPr/>
          <a:lstStyle/>
          <a:p>
            <a:r>
              <a:rPr lang="en-US" dirty="0"/>
              <a:t>“Wrapper” is the alternative nickname for the Decorator pattern that clearly expresses the main idea of the pattern. A </a:t>
            </a:r>
            <a:r>
              <a:rPr lang="en-US" i="1" dirty="0"/>
              <a:t>wrapper</a:t>
            </a:r>
            <a:r>
              <a:rPr lang="en-US" dirty="0"/>
              <a:t> is an object that can be linked with some </a:t>
            </a:r>
            <a:r>
              <a:rPr lang="en-US" i="1" dirty="0"/>
              <a:t>target</a:t>
            </a:r>
            <a:r>
              <a:rPr lang="en-US" dirty="0"/>
              <a:t> object. The wrapper contains the same set of methods as the target and delegates to it all requests it receives. However, the wrapper may alter the result by doing something either before or after it passes the request to the target.</a:t>
            </a:r>
            <a:endParaRPr lang="ar-SA" dirty="0"/>
          </a:p>
        </p:txBody>
      </p:sp>
    </p:spTree>
    <p:extLst>
      <p:ext uri="{BB962C8B-B14F-4D97-AF65-F5344CB8AC3E}">
        <p14:creationId xmlns:p14="http://schemas.microsoft.com/office/powerpoint/2010/main" val="104497809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386</TotalTime>
  <Words>2119</Words>
  <Application>Microsoft Office PowerPoint</Application>
  <PresentationFormat>Widescreen</PresentationFormat>
  <Paragraphs>162</Paragraphs>
  <Slides>53</Slides>
  <Notes>0</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53</vt:i4>
      </vt:variant>
    </vt:vector>
  </HeadingPairs>
  <TitlesOfParts>
    <vt:vector size="66" baseType="lpstr">
      <vt:lpstr>-apple-system</vt:lpstr>
      <vt:lpstr>Arial</vt:lpstr>
      <vt:lpstr>Calibri</vt:lpstr>
      <vt:lpstr>Calibri Light</vt:lpstr>
      <vt:lpstr>cera</vt:lpstr>
      <vt:lpstr>charter</vt:lpstr>
      <vt:lpstr>Consolas</vt:lpstr>
      <vt:lpstr>Courier New</vt:lpstr>
      <vt:lpstr>Gabriola</vt:lpstr>
      <vt:lpstr>Inter</vt:lpstr>
      <vt:lpstr>ui-monospace</vt:lpstr>
      <vt:lpstr>urw-din</vt:lpstr>
      <vt:lpstr>Office Theme</vt:lpstr>
      <vt:lpstr>Design Patterns  Decorator and Prototype Patterns</vt:lpstr>
      <vt:lpstr>Decorator Pattern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Example</vt:lpstr>
      <vt:lpstr>PowerPoint Presentation</vt:lpstr>
      <vt:lpstr>PowerPoint Presentation</vt:lpstr>
      <vt:lpstr>Prototype Pattern</vt:lpstr>
      <vt:lpstr>Prototype Pattern</vt:lpstr>
      <vt:lpstr>PowerPoint Presentation</vt:lpstr>
      <vt:lpstr>Shallow And Deep Copy</vt:lpstr>
      <vt:lpstr>PowerPoint Presentation</vt:lpstr>
      <vt:lpstr>PowerPoint Presentation</vt:lpstr>
      <vt:lpstr>PowerPoint Presentation</vt:lpstr>
      <vt:lpstr>PowerPoint Presentation</vt:lpstr>
      <vt:lpstr>Defining the Prototype Class</vt:lpstr>
      <vt:lpstr>PowerPoint Presentation</vt:lpstr>
      <vt:lpstr>Concrete Classes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Python id() Function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lenovo</dc:creator>
  <cp:lastModifiedBy>lenovo</cp:lastModifiedBy>
  <cp:revision>5</cp:revision>
  <dcterms:created xsi:type="dcterms:W3CDTF">2021-11-05T13:02:07Z</dcterms:created>
  <dcterms:modified xsi:type="dcterms:W3CDTF">2021-11-05T19:31:43Z</dcterms:modified>
</cp:coreProperties>
</file>